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94" r:id="rId4"/>
    <p:sldMasterId id="2147483977" r:id="rId5"/>
    <p:sldMasterId id="2147483810" r:id="rId6"/>
  </p:sldMasterIdLst>
  <p:notesMasterIdLst>
    <p:notesMasterId r:id="rId18"/>
  </p:notesMasterIdLst>
  <p:sldIdLst>
    <p:sldId id="305" r:id="rId7"/>
    <p:sldId id="344" r:id="rId8"/>
    <p:sldId id="343" r:id="rId9"/>
    <p:sldId id="345" r:id="rId10"/>
    <p:sldId id="342" r:id="rId11"/>
    <p:sldId id="332" r:id="rId12"/>
    <p:sldId id="334" r:id="rId13"/>
    <p:sldId id="330" r:id="rId14"/>
    <p:sldId id="325" r:id="rId15"/>
    <p:sldId id="349" r:id="rId16"/>
    <p:sldId id="33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pening" id="{DBBF3311-3EF6-4048-95A7-B94B58DAC6B9}">
          <p14:sldIdLst>
            <p14:sldId id="305"/>
            <p14:sldId id="344"/>
            <p14:sldId id="343"/>
            <p14:sldId id="345"/>
            <p14:sldId id="342"/>
            <p14:sldId id="332"/>
            <p14:sldId id="334"/>
            <p14:sldId id="330"/>
            <p14:sldId id="325"/>
            <p14:sldId id="349"/>
            <p14:sldId id="33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4"/>
    <a:srgbClr val="FF5C39"/>
    <a:srgbClr val="49C6B1"/>
    <a:srgbClr val="B39BDA"/>
    <a:srgbClr val="463668"/>
    <a:srgbClr val="702573"/>
    <a:srgbClr val="2A446F"/>
    <a:srgbClr val="C73ECC"/>
    <a:srgbClr val="8661C5"/>
    <a:srgbClr val="CD98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6010" autoAdjust="0"/>
  </p:normalViewPr>
  <p:slideViewPr>
    <p:cSldViewPr snapToGrid="0">
      <p:cViewPr varScale="1">
        <p:scale>
          <a:sx n="106" d="100"/>
          <a:sy n="106" d="100"/>
        </p:scale>
        <p:origin x="2364" y="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slide" Target="slides/slide9.xml"/><Relationship Id="rId23" Type="http://schemas.microsoft.com/office/2016/11/relationships/changesInfo" Target="changesInfos/changesInfo1.xml"/><Relationship Id="rId10" Type="http://schemas.openxmlformats.org/officeDocument/2006/relationships/slide" Target="slides/slide4.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mon Waight" userId="3d9577af-2942-4244-b86d-1b340d698dad" providerId="ADAL" clId="{BBE70CA8-ED8E-4B62-8782-435E671C0796}"/>
    <pc:docChg chg="sldOrd">
      <pc:chgData name="Simon Waight" userId="3d9577af-2942-4244-b86d-1b340d698dad" providerId="ADAL" clId="{BBE70CA8-ED8E-4B62-8782-435E671C0796}" dt="2022-06-01T01:04:04.183" v="0" actId="20578"/>
      <pc:docMkLst>
        <pc:docMk/>
      </pc:docMkLst>
      <pc:sldChg chg="ord">
        <pc:chgData name="Simon Waight" userId="3d9577af-2942-4244-b86d-1b340d698dad" providerId="ADAL" clId="{BBE70CA8-ED8E-4B62-8782-435E671C0796}" dt="2022-06-01T01:04:04.183" v="0" actId="20578"/>
        <pc:sldMkLst>
          <pc:docMk/>
          <pc:sldMk cId="2361699855" sldId="325"/>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586B369-D9BF-47CC-A5D3-3AB38A1E6E06}" type="doc">
      <dgm:prSet loTypeId="urn:microsoft.com/office/officeart/2005/8/layout/venn1" loCatId="relationship" qsTypeId="urn:microsoft.com/office/officeart/2005/8/quickstyle/simple1" qsCatId="simple" csTypeId="urn:microsoft.com/office/officeart/2005/8/colors/accent1_2" csCatId="accent1" phldr="1"/>
      <dgm:spPr/>
    </dgm:pt>
    <dgm:pt modelId="{13F68A0D-91D2-48AE-8BC4-BEC50A6C1A62}">
      <dgm:prSet phldrT="[Text]">
        <dgm:style>
          <a:lnRef idx="3">
            <a:schemeClr val="lt1"/>
          </a:lnRef>
          <a:fillRef idx="1">
            <a:schemeClr val="accent3"/>
          </a:fillRef>
          <a:effectRef idx="1">
            <a:schemeClr val="accent3"/>
          </a:effectRef>
          <a:fontRef idx="minor">
            <a:schemeClr val="lt1"/>
          </a:fontRef>
        </dgm:style>
      </dgm:prSet>
      <dgm:spPr/>
      <dgm:t>
        <a:bodyPr/>
        <a:lstStyle/>
        <a:p>
          <a:r>
            <a:rPr lang="en-AU">
              <a:solidFill>
                <a:schemeClr val="bg1">
                  <a:lumMod val="95000"/>
                </a:schemeClr>
              </a:solidFill>
            </a:rPr>
            <a:t>What can we build?</a:t>
          </a:r>
        </a:p>
      </dgm:t>
    </dgm:pt>
    <dgm:pt modelId="{9B04E67D-11E5-46F9-BED1-404FF876382A}" type="sibTrans" cxnId="{CDE31B5D-A7E7-4C92-A3C1-4426856054C6}">
      <dgm:prSet/>
      <dgm:spPr/>
      <dgm:t>
        <a:bodyPr/>
        <a:lstStyle/>
        <a:p>
          <a:endParaRPr lang="en-AU"/>
        </a:p>
      </dgm:t>
    </dgm:pt>
    <dgm:pt modelId="{864A6B6B-3CAD-47F0-BEA5-B85714B6B260}" type="parTrans" cxnId="{CDE31B5D-A7E7-4C92-A3C1-4426856054C6}">
      <dgm:prSet/>
      <dgm:spPr/>
      <dgm:t>
        <a:bodyPr/>
        <a:lstStyle/>
        <a:p>
          <a:endParaRPr lang="en-AU"/>
        </a:p>
      </dgm:t>
    </dgm:pt>
    <dgm:pt modelId="{399BF036-B0F3-43D4-94EE-851783DD9F33}" type="pres">
      <dgm:prSet presAssocID="{B586B369-D9BF-47CC-A5D3-3AB38A1E6E06}" presName="compositeShape" presStyleCnt="0">
        <dgm:presLayoutVars>
          <dgm:chMax val="7"/>
          <dgm:dir/>
          <dgm:resizeHandles val="exact"/>
        </dgm:presLayoutVars>
      </dgm:prSet>
      <dgm:spPr/>
    </dgm:pt>
    <dgm:pt modelId="{58F84A6E-5507-4A87-AD46-2E40AED67541}" type="pres">
      <dgm:prSet presAssocID="{13F68A0D-91D2-48AE-8BC4-BEC50A6C1A62}" presName="circ1TxSh" presStyleLbl="vennNode1" presStyleIdx="0" presStyleCnt="1"/>
      <dgm:spPr/>
    </dgm:pt>
  </dgm:ptLst>
  <dgm:cxnLst>
    <dgm:cxn modelId="{CDE31B5D-A7E7-4C92-A3C1-4426856054C6}" srcId="{B586B369-D9BF-47CC-A5D3-3AB38A1E6E06}" destId="{13F68A0D-91D2-48AE-8BC4-BEC50A6C1A62}" srcOrd="0" destOrd="0" parTransId="{864A6B6B-3CAD-47F0-BEA5-B85714B6B260}" sibTransId="{9B04E67D-11E5-46F9-BED1-404FF876382A}"/>
    <dgm:cxn modelId="{332F0D4D-C6C1-4B55-8FFA-97434A0AAB99}" type="presOf" srcId="{B586B369-D9BF-47CC-A5D3-3AB38A1E6E06}" destId="{399BF036-B0F3-43D4-94EE-851783DD9F33}" srcOrd="0" destOrd="0" presId="urn:microsoft.com/office/officeart/2005/8/layout/venn1"/>
    <dgm:cxn modelId="{400BEAB3-3374-4424-8028-B9E6C20C7907}" type="presOf" srcId="{13F68A0D-91D2-48AE-8BC4-BEC50A6C1A62}" destId="{58F84A6E-5507-4A87-AD46-2E40AED67541}" srcOrd="0" destOrd="0" presId="urn:microsoft.com/office/officeart/2005/8/layout/venn1"/>
    <dgm:cxn modelId="{0201639B-7789-457D-9DE3-06104FC303BD}" type="presParOf" srcId="{399BF036-B0F3-43D4-94EE-851783DD9F33}" destId="{58F84A6E-5507-4A87-AD46-2E40AED67541}" srcOrd="0"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586B369-D9BF-47CC-A5D3-3AB38A1E6E06}" type="doc">
      <dgm:prSet loTypeId="urn:microsoft.com/office/officeart/2005/8/layout/venn1" loCatId="relationship" qsTypeId="urn:microsoft.com/office/officeart/2005/8/quickstyle/simple1" qsCatId="simple" csTypeId="urn:microsoft.com/office/officeart/2005/8/colors/accent1_2" csCatId="accent1" phldr="1"/>
      <dgm:spPr/>
    </dgm:pt>
    <dgm:pt modelId="{EAD91623-7D8B-41BA-ADE0-5D2CA3BAE6A0}">
      <dgm:prSet phldrT="[Text]" custT="1"/>
      <dgm:spPr/>
      <dgm:t>
        <a:bodyPr/>
        <a:lstStyle/>
        <a:p>
          <a:r>
            <a:rPr lang="en-AU" sz="3200">
              <a:solidFill>
                <a:schemeClr val="bg1">
                  <a:lumMod val="95000"/>
                </a:schemeClr>
              </a:solidFill>
            </a:rPr>
            <a:t>What does the world need us to build?</a:t>
          </a:r>
        </a:p>
      </dgm:t>
    </dgm:pt>
    <dgm:pt modelId="{1D78034B-5FFA-436E-83FB-5F0DC5A6C94A}" type="parTrans" cxnId="{672ABBAE-632C-43F2-AD36-53607E00E8C4}">
      <dgm:prSet/>
      <dgm:spPr/>
      <dgm:t>
        <a:bodyPr/>
        <a:lstStyle/>
        <a:p>
          <a:endParaRPr lang="en-AU"/>
        </a:p>
      </dgm:t>
    </dgm:pt>
    <dgm:pt modelId="{028AF955-F776-4407-A649-091B5D7D1994}" type="sibTrans" cxnId="{672ABBAE-632C-43F2-AD36-53607E00E8C4}">
      <dgm:prSet/>
      <dgm:spPr/>
      <dgm:t>
        <a:bodyPr/>
        <a:lstStyle/>
        <a:p>
          <a:endParaRPr lang="en-AU"/>
        </a:p>
      </dgm:t>
    </dgm:pt>
    <dgm:pt modelId="{13F68A0D-91D2-48AE-8BC4-BEC50A6C1A62}">
      <dgm:prSet phldrT="[Text]" custT="1">
        <dgm:style>
          <a:lnRef idx="3">
            <a:schemeClr val="lt1"/>
          </a:lnRef>
          <a:fillRef idx="1">
            <a:schemeClr val="accent3"/>
          </a:fillRef>
          <a:effectRef idx="1">
            <a:schemeClr val="accent3"/>
          </a:effectRef>
          <a:fontRef idx="minor">
            <a:schemeClr val="lt1"/>
          </a:fontRef>
        </dgm:style>
      </dgm:prSet>
      <dgm:spPr/>
      <dgm:t>
        <a:bodyPr/>
        <a:lstStyle/>
        <a:p>
          <a:r>
            <a:rPr lang="en-AU" sz="3200" dirty="0">
              <a:solidFill>
                <a:schemeClr val="bg1">
                  <a:lumMod val="95000"/>
                </a:schemeClr>
              </a:solidFill>
            </a:rPr>
            <a:t>What can </a:t>
          </a:r>
          <a:br>
            <a:rPr lang="en-AU" sz="3200" dirty="0">
              <a:solidFill>
                <a:schemeClr val="bg1">
                  <a:lumMod val="95000"/>
                </a:schemeClr>
              </a:solidFill>
            </a:rPr>
          </a:br>
          <a:r>
            <a:rPr lang="en-AU" sz="3200" dirty="0">
              <a:solidFill>
                <a:schemeClr val="bg1">
                  <a:lumMod val="95000"/>
                </a:schemeClr>
              </a:solidFill>
            </a:rPr>
            <a:t>we build?</a:t>
          </a:r>
        </a:p>
      </dgm:t>
    </dgm:pt>
    <dgm:pt modelId="{9B04E67D-11E5-46F9-BED1-404FF876382A}" type="sibTrans" cxnId="{CDE31B5D-A7E7-4C92-A3C1-4426856054C6}">
      <dgm:prSet/>
      <dgm:spPr/>
      <dgm:t>
        <a:bodyPr/>
        <a:lstStyle/>
        <a:p>
          <a:endParaRPr lang="en-AU"/>
        </a:p>
      </dgm:t>
    </dgm:pt>
    <dgm:pt modelId="{864A6B6B-3CAD-47F0-BEA5-B85714B6B260}" type="parTrans" cxnId="{CDE31B5D-A7E7-4C92-A3C1-4426856054C6}">
      <dgm:prSet/>
      <dgm:spPr/>
      <dgm:t>
        <a:bodyPr/>
        <a:lstStyle/>
        <a:p>
          <a:endParaRPr lang="en-AU"/>
        </a:p>
      </dgm:t>
    </dgm:pt>
    <dgm:pt modelId="{399BF036-B0F3-43D4-94EE-851783DD9F33}" type="pres">
      <dgm:prSet presAssocID="{B586B369-D9BF-47CC-A5D3-3AB38A1E6E06}" presName="compositeShape" presStyleCnt="0">
        <dgm:presLayoutVars>
          <dgm:chMax val="7"/>
          <dgm:dir/>
          <dgm:resizeHandles val="exact"/>
        </dgm:presLayoutVars>
      </dgm:prSet>
      <dgm:spPr/>
    </dgm:pt>
    <dgm:pt modelId="{DF00683C-AEB6-4AA5-A3A3-99ECCE400202}" type="pres">
      <dgm:prSet presAssocID="{13F68A0D-91D2-48AE-8BC4-BEC50A6C1A62}" presName="circ1" presStyleLbl="vennNode1" presStyleIdx="0" presStyleCnt="2"/>
      <dgm:spPr/>
    </dgm:pt>
    <dgm:pt modelId="{E93EB8EC-6002-410B-A750-03D9CBA6CA31}" type="pres">
      <dgm:prSet presAssocID="{13F68A0D-91D2-48AE-8BC4-BEC50A6C1A62}" presName="circ1Tx" presStyleLbl="revTx" presStyleIdx="0" presStyleCnt="0">
        <dgm:presLayoutVars>
          <dgm:chMax val="0"/>
          <dgm:chPref val="0"/>
          <dgm:bulletEnabled val="1"/>
        </dgm:presLayoutVars>
      </dgm:prSet>
      <dgm:spPr/>
    </dgm:pt>
    <dgm:pt modelId="{A37F615F-2C5A-4AAC-A057-AD6D74A79224}" type="pres">
      <dgm:prSet presAssocID="{EAD91623-7D8B-41BA-ADE0-5D2CA3BAE6A0}" presName="circ2" presStyleLbl="vennNode1" presStyleIdx="1" presStyleCnt="2"/>
      <dgm:spPr/>
    </dgm:pt>
    <dgm:pt modelId="{CC7D5AFA-9219-4465-86CF-D6EEABCAA521}" type="pres">
      <dgm:prSet presAssocID="{EAD91623-7D8B-41BA-ADE0-5D2CA3BAE6A0}" presName="circ2Tx" presStyleLbl="revTx" presStyleIdx="0" presStyleCnt="0">
        <dgm:presLayoutVars>
          <dgm:chMax val="0"/>
          <dgm:chPref val="0"/>
          <dgm:bulletEnabled val="1"/>
        </dgm:presLayoutVars>
      </dgm:prSet>
      <dgm:spPr/>
    </dgm:pt>
  </dgm:ptLst>
  <dgm:cxnLst>
    <dgm:cxn modelId="{CDE31B5D-A7E7-4C92-A3C1-4426856054C6}" srcId="{B586B369-D9BF-47CC-A5D3-3AB38A1E6E06}" destId="{13F68A0D-91D2-48AE-8BC4-BEC50A6C1A62}" srcOrd="0" destOrd="0" parTransId="{864A6B6B-3CAD-47F0-BEA5-B85714B6B260}" sibTransId="{9B04E67D-11E5-46F9-BED1-404FF876382A}"/>
    <dgm:cxn modelId="{332F0D4D-C6C1-4B55-8FFA-97434A0AAB99}" type="presOf" srcId="{B586B369-D9BF-47CC-A5D3-3AB38A1E6E06}" destId="{399BF036-B0F3-43D4-94EE-851783DD9F33}" srcOrd="0" destOrd="0" presId="urn:microsoft.com/office/officeart/2005/8/layout/venn1"/>
    <dgm:cxn modelId="{438C3F72-047C-4F1D-A1EC-5F8B1BB735AF}" type="presOf" srcId="{13F68A0D-91D2-48AE-8BC4-BEC50A6C1A62}" destId="{DF00683C-AEB6-4AA5-A3A3-99ECCE400202}" srcOrd="0" destOrd="0" presId="urn:microsoft.com/office/officeart/2005/8/layout/venn1"/>
    <dgm:cxn modelId="{ACD6F473-2CDF-4D5C-BA22-8EB2C64BAEFB}" type="presOf" srcId="{EAD91623-7D8B-41BA-ADE0-5D2CA3BAE6A0}" destId="{A37F615F-2C5A-4AAC-A057-AD6D74A79224}" srcOrd="0" destOrd="0" presId="urn:microsoft.com/office/officeart/2005/8/layout/venn1"/>
    <dgm:cxn modelId="{672ABBAE-632C-43F2-AD36-53607E00E8C4}" srcId="{B586B369-D9BF-47CC-A5D3-3AB38A1E6E06}" destId="{EAD91623-7D8B-41BA-ADE0-5D2CA3BAE6A0}" srcOrd="1" destOrd="0" parTransId="{1D78034B-5FFA-436E-83FB-5F0DC5A6C94A}" sibTransId="{028AF955-F776-4407-A649-091B5D7D1994}"/>
    <dgm:cxn modelId="{347E4AB0-3120-40CF-80C8-8203956BC1AF}" type="presOf" srcId="{13F68A0D-91D2-48AE-8BC4-BEC50A6C1A62}" destId="{E93EB8EC-6002-410B-A750-03D9CBA6CA31}" srcOrd="1" destOrd="0" presId="urn:microsoft.com/office/officeart/2005/8/layout/venn1"/>
    <dgm:cxn modelId="{69DE4FDB-2390-48CE-8965-13AFFC21433C}" type="presOf" srcId="{EAD91623-7D8B-41BA-ADE0-5D2CA3BAE6A0}" destId="{CC7D5AFA-9219-4465-86CF-D6EEABCAA521}" srcOrd="1" destOrd="0" presId="urn:microsoft.com/office/officeart/2005/8/layout/venn1"/>
    <dgm:cxn modelId="{5B2F9E87-B919-4A7C-9D25-8B0C07AB4617}" type="presParOf" srcId="{399BF036-B0F3-43D4-94EE-851783DD9F33}" destId="{DF00683C-AEB6-4AA5-A3A3-99ECCE400202}" srcOrd="0" destOrd="0" presId="urn:microsoft.com/office/officeart/2005/8/layout/venn1"/>
    <dgm:cxn modelId="{8BCD12D6-ABC4-4064-8638-F64D8BE73E12}" type="presParOf" srcId="{399BF036-B0F3-43D4-94EE-851783DD9F33}" destId="{E93EB8EC-6002-410B-A750-03D9CBA6CA31}" srcOrd="1" destOrd="0" presId="urn:microsoft.com/office/officeart/2005/8/layout/venn1"/>
    <dgm:cxn modelId="{91112260-BA1D-4AAA-BD29-6044EFBF556F}" type="presParOf" srcId="{399BF036-B0F3-43D4-94EE-851783DD9F33}" destId="{A37F615F-2C5A-4AAC-A057-AD6D74A79224}" srcOrd="2" destOrd="0" presId="urn:microsoft.com/office/officeart/2005/8/layout/venn1"/>
    <dgm:cxn modelId="{49D7BC6F-F46C-4FCB-B9F2-F05FDF2418BB}" type="presParOf" srcId="{399BF036-B0F3-43D4-94EE-851783DD9F33}" destId="{CC7D5AFA-9219-4465-86CF-D6EEABCAA521}" srcOrd="3"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586B369-D9BF-47CC-A5D3-3AB38A1E6E06}" type="doc">
      <dgm:prSet loTypeId="urn:microsoft.com/office/officeart/2005/8/layout/venn1" loCatId="relationship" qsTypeId="urn:microsoft.com/office/officeart/2005/8/quickstyle/simple1" qsCatId="simple" csTypeId="urn:microsoft.com/office/officeart/2005/8/colors/accent1_2" csCatId="accent1" phldr="1"/>
      <dgm:spPr/>
    </dgm:pt>
    <dgm:pt modelId="{13F68A0D-91D2-48AE-8BC4-BEC50A6C1A62}">
      <dgm:prSet phldrT="[Text]">
        <dgm:style>
          <a:lnRef idx="3">
            <a:schemeClr val="lt1"/>
          </a:lnRef>
          <a:fillRef idx="1">
            <a:schemeClr val="accent3"/>
          </a:fillRef>
          <a:effectRef idx="1">
            <a:schemeClr val="accent3"/>
          </a:effectRef>
          <a:fontRef idx="minor">
            <a:schemeClr val="lt1"/>
          </a:fontRef>
        </dgm:style>
      </dgm:prSet>
      <dgm:spPr/>
      <dgm:t>
        <a:bodyPr/>
        <a:lstStyle/>
        <a:p>
          <a:r>
            <a:rPr lang="en-AU">
              <a:solidFill>
                <a:schemeClr val="bg1">
                  <a:lumMod val="95000"/>
                </a:schemeClr>
              </a:solidFill>
            </a:rPr>
            <a:t>What does the world need?</a:t>
          </a:r>
        </a:p>
      </dgm:t>
    </dgm:pt>
    <dgm:pt modelId="{9B04E67D-11E5-46F9-BED1-404FF876382A}" type="sibTrans" cxnId="{CDE31B5D-A7E7-4C92-A3C1-4426856054C6}">
      <dgm:prSet/>
      <dgm:spPr/>
      <dgm:t>
        <a:bodyPr/>
        <a:lstStyle/>
        <a:p>
          <a:endParaRPr lang="en-AU"/>
        </a:p>
      </dgm:t>
    </dgm:pt>
    <dgm:pt modelId="{864A6B6B-3CAD-47F0-BEA5-B85714B6B260}" type="parTrans" cxnId="{CDE31B5D-A7E7-4C92-A3C1-4426856054C6}">
      <dgm:prSet/>
      <dgm:spPr/>
      <dgm:t>
        <a:bodyPr/>
        <a:lstStyle/>
        <a:p>
          <a:endParaRPr lang="en-AU"/>
        </a:p>
      </dgm:t>
    </dgm:pt>
    <dgm:pt modelId="{399BF036-B0F3-43D4-94EE-851783DD9F33}" type="pres">
      <dgm:prSet presAssocID="{B586B369-D9BF-47CC-A5D3-3AB38A1E6E06}" presName="compositeShape" presStyleCnt="0">
        <dgm:presLayoutVars>
          <dgm:chMax val="7"/>
          <dgm:dir/>
          <dgm:resizeHandles val="exact"/>
        </dgm:presLayoutVars>
      </dgm:prSet>
      <dgm:spPr/>
    </dgm:pt>
    <dgm:pt modelId="{58F84A6E-5507-4A87-AD46-2E40AED67541}" type="pres">
      <dgm:prSet presAssocID="{13F68A0D-91D2-48AE-8BC4-BEC50A6C1A62}" presName="circ1TxSh" presStyleLbl="vennNode1" presStyleIdx="0" presStyleCnt="1"/>
      <dgm:spPr/>
    </dgm:pt>
  </dgm:ptLst>
  <dgm:cxnLst>
    <dgm:cxn modelId="{CDE31B5D-A7E7-4C92-A3C1-4426856054C6}" srcId="{B586B369-D9BF-47CC-A5D3-3AB38A1E6E06}" destId="{13F68A0D-91D2-48AE-8BC4-BEC50A6C1A62}" srcOrd="0" destOrd="0" parTransId="{864A6B6B-3CAD-47F0-BEA5-B85714B6B260}" sibTransId="{9B04E67D-11E5-46F9-BED1-404FF876382A}"/>
    <dgm:cxn modelId="{332F0D4D-C6C1-4B55-8FFA-97434A0AAB99}" type="presOf" srcId="{B586B369-D9BF-47CC-A5D3-3AB38A1E6E06}" destId="{399BF036-B0F3-43D4-94EE-851783DD9F33}" srcOrd="0" destOrd="0" presId="urn:microsoft.com/office/officeart/2005/8/layout/venn1"/>
    <dgm:cxn modelId="{400BEAB3-3374-4424-8028-B9E6C20C7907}" type="presOf" srcId="{13F68A0D-91D2-48AE-8BC4-BEC50A6C1A62}" destId="{58F84A6E-5507-4A87-AD46-2E40AED67541}" srcOrd="0" destOrd="0" presId="urn:microsoft.com/office/officeart/2005/8/layout/venn1"/>
    <dgm:cxn modelId="{0201639B-7789-457D-9DE3-06104FC303BD}" type="presParOf" srcId="{399BF036-B0F3-43D4-94EE-851783DD9F33}" destId="{58F84A6E-5507-4A87-AD46-2E40AED67541}" srcOrd="0"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F84A6E-5507-4A87-AD46-2E40AED67541}">
      <dsp:nvSpPr>
        <dsp:cNvPr id="0" name=""/>
        <dsp:cNvSpPr/>
      </dsp:nvSpPr>
      <dsp:spPr>
        <a:xfrm>
          <a:off x="1354666" y="0"/>
          <a:ext cx="5418667" cy="5418667"/>
        </a:xfrm>
        <a:prstGeom prst="ellipse">
          <a:avLst/>
        </a:prstGeom>
        <a:solidFill>
          <a:schemeClr val="accent3"/>
        </a:solidFill>
        <a:ln w="19050" cap="flat" cmpd="sng" algn="ctr">
          <a:solidFill>
            <a:schemeClr val="lt1"/>
          </a:solidFill>
          <a:prstDash val="solid"/>
          <a:miter lim="800000"/>
        </a:ln>
        <a:effectLst/>
      </dsp:spPr>
      <dsp:style>
        <a:lnRef idx="3">
          <a:schemeClr val="lt1"/>
        </a:lnRef>
        <a:fillRef idx="1">
          <a:schemeClr val="accent3"/>
        </a:fillRef>
        <a:effectRef idx="1">
          <a:schemeClr val="accent3"/>
        </a:effectRef>
        <a:fontRef idx="minor">
          <a:schemeClr val="lt1"/>
        </a:fontRef>
      </dsp:style>
      <dsp:txBody>
        <a:bodyPr spcFirstLastPara="0" vert="horz" wrap="square" lIns="0" tIns="0" rIns="0" bIns="0" numCol="1" spcCol="1270" anchor="ctr" anchorCtr="0">
          <a:noAutofit/>
        </a:bodyPr>
        <a:lstStyle/>
        <a:p>
          <a:pPr marL="0" lvl="0" indent="0" algn="ctr" defTabSz="2889250">
            <a:lnSpc>
              <a:spcPct val="90000"/>
            </a:lnSpc>
            <a:spcBef>
              <a:spcPct val="0"/>
            </a:spcBef>
            <a:spcAft>
              <a:spcPct val="35000"/>
            </a:spcAft>
            <a:buNone/>
          </a:pPr>
          <a:r>
            <a:rPr lang="en-AU" sz="6500" kern="1200">
              <a:solidFill>
                <a:schemeClr val="bg1">
                  <a:lumMod val="95000"/>
                </a:schemeClr>
              </a:solidFill>
            </a:rPr>
            <a:t>What can we build?</a:t>
          </a:r>
        </a:p>
      </dsp:txBody>
      <dsp:txXfrm>
        <a:off x="2148211" y="793545"/>
        <a:ext cx="3831577" cy="383157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00683C-AEB6-4AA5-A3A3-99ECCE400202}">
      <dsp:nvSpPr>
        <dsp:cNvPr id="0" name=""/>
        <dsp:cNvSpPr/>
      </dsp:nvSpPr>
      <dsp:spPr>
        <a:xfrm>
          <a:off x="182879" y="453813"/>
          <a:ext cx="4511040" cy="4511039"/>
        </a:xfrm>
        <a:prstGeom prst="ellipse">
          <a:avLst/>
        </a:prstGeom>
        <a:solidFill>
          <a:schemeClr val="accent3"/>
        </a:solidFill>
        <a:ln w="19050" cap="flat" cmpd="sng" algn="ctr">
          <a:solidFill>
            <a:schemeClr val="lt1"/>
          </a:solidFill>
          <a:prstDash val="solid"/>
          <a:miter lim="800000"/>
        </a:ln>
        <a:effectLst/>
      </dsp:spPr>
      <dsp:style>
        <a:lnRef idx="3">
          <a:schemeClr val="lt1"/>
        </a:lnRef>
        <a:fillRef idx="1">
          <a:schemeClr val="accent3"/>
        </a:fillRef>
        <a:effectRef idx="1">
          <a:schemeClr val="accent3"/>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r>
            <a:rPr lang="en-AU" sz="3200" kern="1200" dirty="0">
              <a:solidFill>
                <a:schemeClr val="bg1">
                  <a:lumMod val="95000"/>
                </a:schemeClr>
              </a:solidFill>
            </a:rPr>
            <a:t>What can </a:t>
          </a:r>
          <a:br>
            <a:rPr lang="en-AU" sz="3200" kern="1200" dirty="0">
              <a:solidFill>
                <a:schemeClr val="bg1">
                  <a:lumMod val="95000"/>
                </a:schemeClr>
              </a:solidFill>
            </a:rPr>
          </a:br>
          <a:r>
            <a:rPr lang="en-AU" sz="3200" kern="1200" dirty="0">
              <a:solidFill>
                <a:schemeClr val="bg1">
                  <a:lumMod val="95000"/>
                </a:schemeClr>
              </a:solidFill>
            </a:rPr>
            <a:t>we build?</a:t>
          </a:r>
        </a:p>
      </dsp:txBody>
      <dsp:txXfrm>
        <a:off x="812799" y="985762"/>
        <a:ext cx="2600960" cy="3447142"/>
      </dsp:txXfrm>
    </dsp:sp>
    <dsp:sp modelId="{A37F615F-2C5A-4AAC-A057-AD6D74A79224}">
      <dsp:nvSpPr>
        <dsp:cNvPr id="0" name=""/>
        <dsp:cNvSpPr/>
      </dsp:nvSpPr>
      <dsp:spPr>
        <a:xfrm>
          <a:off x="3434080" y="453813"/>
          <a:ext cx="4511040" cy="4511039"/>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r>
            <a:rPr lang="en-AU" sz="3200" kern="1200">
              <a:solidFill>
                <a:schemeClr val="bg1">
                  <a:lumMod val="95000"/>
                </a:schemeClr>
              </a:solidFill>
            </a:rPr>
            <a:t>What does the world need us to build?</a:t>
          </a:r>
        </a:p>
      </dsp:txBody>
      <dsp:txXfrm>
        <a:off x="4714240" y="985762"/>
        <a:ext cx="2600960" cy="344714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F84A6E-5507-4A87-AD46-2E40AED67541}">
      <dsp:nvSpPr>
        <dsp:cNvPr id="0" name=""/>
        <dsp:cNvSpPr/>
      </dsp:nvSpPr>
      <dsp:spPr>
        <a:xfrm>
          <a:off x="1354666" y="0"/>
          <a:ext cx="5418667" cy="5418667"/>
        </a:xfrm>
        <a:prstGeom prst="ellipse">
          <a:avLst/>
        </a:prstGeom>
        <a:solidFill>
          <a:schemeClr val="accent3"/>
        </a:solidFill>
        <a:ln w="19050" cap="flat" cmpd="sng" algn="ctr">
          <a:solidFill>
            <a:schemeClr val="lt1"/>
          </a:solidFill>
          <a:prstDash val="solid"/>
          <a:miter lim="800000"/>
        </a:ln>
        <a:effectLst/>
      </dsp:spPr>
      <dsp:style>
        <a:lnRef idx="3">
          <a:schemeClr val="lt1"/>
        </a:lnRef>
        <a:fillRef idx="1">
          <a:schemeClr val="accent3"/>
        </a:fillRef>
        <a:effectRef idx="1">
          <a:schemeClr val="accent3"/>
        </a:effectRef>
        <a:fontRef idx="minor">
          <a:schemeClr val="lt1"/>
        </a:fontRef>
      </dsp:style>
      <dsp:txBody>
        <a:bodyPr spcFirstLastPara="0" vert="horz" wrap="square" lIns="0" tIns="0" rIns="0" bIns="0" numCol="1" spcCol="1270" anchor="ctr" anchorCtr="0">
          <a:noAutofit/>
        </a:bodyPr>
        <a:lstStyle/>
        <a:p>
          <a:pPr marL="0" lvl="0" indent="0" algn="ctr" defTabSz="2800350">
            <a:lnSpc>
              <a:spcPct val="90000"/>
            </a:lnSpc>
            <a:spcBef>
              <a:spcPct val="0"/>
            </a:spcBef>
            <a:spcAft>
              <a:spcPct val="35000"/>
            </a:spcAft>
            <a:buNone/>
          </a:pPr>
          <a:r>
            <a:rPr lang="en-AU" sz="6300" kern="1200">
              <a:solidFill>
                <a:schemeClr val="bg1">
                  <a:lumMod val="95000"/>
                </a:schemeClr>
              </a:solidFill>
            </a:rPr>
            <a:t>What does the world need?</a:t>
          </a:r>
        </a:p>
      </dsp:txBody>
      <dsp:txXfrm>
        <a:off x="2148211" y="793545"/>
        <a:ext cx="3831577" cy="3831577"/>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B824E3-4D3A-094A-B5E5-8C9DC3DC078A}" type="datetimeFigureOut">
              <a:rPr lang="en-US" smtClean="0"/>
              <a:t>6/3/2022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D92FB2-E78A-AB45-86AA-A5EA3F3466C0}" type="slidenum">
              <a:rPr lang="en-US" smtClean="0"/>
              <a:t>‹#›</a:t>
            </a:fld>
            <a:endParaRPr lang="en-US"/>
          </a:p>
        </p:txBody>
      </p:sp>
    </p:spTree>
    <p:extLst>
      <p:ext uri="{BB962C8B-B14F-4D97-AF65-F5344CB8AC3E}">
        <p14:creationId xmlns:p14="http://schemas.microsoft.com/office/powerpoint/2010/main" val="26909120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Recommended to watch for this presentation: KEY01 - https://mybuild.microsoft.com/en-US/sessions/68db9504-7c75-4a73-8562-dbbd669a3e1f</a:t>
            </a:r>
          </a:p>
          <a:p>
            <a:endParaRPr lang="en-AU" dirty="0"/>
          </a:p>
          <a:p>
            <a:r>
              <a:rPr lang="en-AU" dirty="0"/>
              <a:t>Hello and welcome to this special hybrid Microsoft Build 2022 event, looking at the top announcements and news for developers across Australia and New Zealand.</a:t>
            </a:r>
            <a:endParaRPr lang="en-AU" dirty="0">
              <a:cs typeface="Calibri"/>
            </a:endParaRPr>
          </a:p>
        </p:txBody>
      </p:sp>
      <p:sp>
        <p:nvSpPr>
          <p:cNvPr id="4" name="Slide Number Placeholder 3"/>
          <p:cNvSpPr>
            <a:spLocks noGrp="1"/>
          </p:cNvSpPr>
          <p:nvPr>
            <p:ph type="sldNum" sz="quarter" idx="5"/>
          </p:nvPr>
        </p:nvSpPr>
        <p:spPr/>
        <p:txBody>
          <a:bodyPr/>
          <a:lstStyle/>
          <a:p>
            <a:fld id="{6ED92FB2-E78A-AB45-86AA-A5EA3F3466C0}" type="slidenum">
              <a:rPr lang="en-US" smtClean="0"/>
              <a:t>1</a:t>
            </a:fld>
            <a:endParaRPr lang="en-US"/>
          </a:p>
        </p:txBody>
      </p:sp>
    </p:spTree>
    <p:extLst>
      <p:ext uri="{BB962C8B-B14F-4D97-AF65-F5344CB8AC3E}">
        <p14:creationId xmlns:p14="http://schemas.microsoft.com/office/powerpoint/2010/main" val="33164332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cs typeface="Calibri"/>
              </a:rPr>
              <a:t>It's my pleasure to hand you over to Jorge </a:t>
            </a:r>
            <a:r>
              <a:rPr lang="en-AU" err="1">
                <a:cs typeface="Calibri"/>
              </a:rPr>
              <a:t>Arteiro</a:t>
            </a:r>
            <a:r>
              <a:rPr lang="en-AU">
                <a:cs typeface="Calibri"/>
              </a:rPr>
              <a:t> and Scott Coulton … [intro blurb]</a:t>
            </a:r>
          </a:p>
        </p:txBody>
      </p:sp>
      <p:sp>
        <p:nvSpPr>
          <p:cNvPr id="4" name="Slide Number Placeholder 3"/>
          <p:cNvSpPr>
            <a:spLocks noGrp="1"/>
          </p:cNvSpPr>
          <p:nvPr>
            <p:ph type="sldNum" sz="quarter" idx="5"/>
          </p:nvPr>
        </p:nvSpPr>
        <p:spPr/>
        <p:txBody>
          <a:bodyPr/>
          <a:lstStyle/>
          <a:p>
            <a:fld id="{6ED92FB2-E78A-AB45-86AA-A5EA3F3466C0}" type="slidenum">
              <a:rPr lang="en-US" smtClean="0"/>
              <a:t>10</a:t>
            </a:fld>
            <a:endParaRPr lang="en-US"/>
          </a:p>
        </p:txBody>
      </p:sp>
    </p:spTree>
    <p:extLst>
      <p:ext uri="{BB962C8B-B14F-4D97-AF65-F5344CB8AC3E}">
        <p14:creationId xmlns:p14="http://schemas.microsoft.com/office/powerpoint/2010/main" val="137812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 last few years have highlighted some of the enormous challenges we face but have also shown us how technology and developers can help the world through these challenges.</a:t>
            </a:r>
          </a:p>
          <a:p>
            <a:endParaRPr lang="en-AU" dirty="0"/>
          </a:p>
          <a:p>
            <a:r>
              <a:rPr lang="en-AU" dirty="0"/>
              <a:t>In his opening keynote for Microsoft Build, Microsoft Chairman and CEO, Satya Nadella talked about the opportunity in front of developers and the two questions they need to ask:</a:t>
            </a:r>
          </a:p>
          <a:p>
            <a:endParaRPr lang="en-AU" dirty="0"/>
          </a:p>
          <a:p>
            <a:r>
              <a:rPr lang="en-AU" dirty="0"/>
              <a:t>What can we build?</a:t>
            </a:r>
          </a:p>
        </p:txBody>
      </p:sp>
      <p:sp>
        <p:nvSpPr>
          <p:cNvPr id="4" name="Slide Number Placeholder 3"/>
          <p:cNvSpPr>
            <a:spLocks noGrp="1"/>
          </p:cNvSpPr>
          <p:nvPr>
            <p:ph type="sldNum" sz="quarter" idx="5"/>
          </p:nvPr>
        </p:nvSpPr>
        <p:spPr/>
        <p:txBody>
          <a:bodyPr/>
          <a:lstStyle/>
          <a:p>
            <a:fld id="{6ED92FB2-E78A-AB45-86AA-A5EA3F3466C0}" type="slidenum">
              <a:rPr lang="en-US" smtClean="0"/>
              <a:t>2</a:t>
            </a:fld>
            <a:endParaRPr lang="en-US"/>
          </a:p>
        </p:txBody>
      </p:sp>
    </p:spTree>
    <p:extLst>
      <p:ext uri="{BB962C8B-B14F-4D97-AF65-F5344CB8AC3E}">
        <p14:creationId xmlns:p14="http://schemas.microsoft.com/office/powerpoint/2010/main" val="11883259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And more importantly what does the world need us to build?</a:t>
            </a:r>
          </a:p>
        </p:txBody>
      </p:sp>
      <p:sp>
        <p:nvSpPr>
          <p:cNvPr id="4" name="Slide Number Placeholder 3"/>
          <p:cNvSpPr>
            <a:spLocks noGrp="1"/>
          </p:cNvSpPr>
          <p:nvPr>
            <p:ph type="sldNum" sz="quarter" idx="5"/>
          </p:nvPr>
        </p:nvSpPr>
        <p:spPr/>
        <p:txBody>
          <a:bodyPr/>
          <a:lstStyle/>
          <a:p>
            <a:fld id="{6ED92FB2-E78A-AB45-86AA-A5EA3F3466C0}" type="slidenum">
              <a:rPr lang="en-US" smtClean="0"/>
              <a:t>3</a:t>
            </a:fld>
            <a:endParaRPr lang="en-US"/>
          </a:p>
        </p:txBody>
      </p:sp>
    </p:spTree>
    <p:extLst>
      <p:ext uri="{BB962C8B-B14F-4D97-AF65-F5344CB8AC3E}">
        <p14:creationId xmlns:p14="http://schemas.microsoft.com/office/powerpoint/2010/main" val="42306456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 challenges may be many, but developers can harness their expertise and contribute massively to the world around them.</a:t>
            </a:r>
          </a:p>
          <a:p>
            <a:endParaRPr lang="en-AU" dirty="0"/>
          </a:p>
          <a:p>
            <a:r>
              <a:rPr lang="en-AU" dirty="0"/>
              <a:t>Let those two inspiring questions sit with you for a minute, and let’s lighten the mood a little.</a:t>
            </a:r>
            <a:endParaRPr lang="en-AU" dirty="0">
              <a:cs typeface="Calibri"/>
            </a:endParaRPr>
          </a:p>
          <a:p>
            <a:endParaRPr lang="en-AU" dirty="0"/>
          </a:p>
          <a:p>
            <a:r>
              <a:rPr lang="en-AU" dirty="0"/>
              <a:t>We thought we’d take some of the challenges the world is facing and combine them with some cool tech hosted on Azure – Dall-E from </a:t>
            </a:r>
            <a:r>
              <a:rPr lang="en-AU" dirty="0" err="1"/>
              <a:t>OpenAI</a:t>
            </a:r>
            <a:r>
              <a:rPr lang="en-AU" dirty="0"/>
              <a:t>.</a:t>
            </a:r>
          </a:p>
          <a:p>
            <a:endParaRPr lang="en-AU" dirty="0"/>
          </a:p>
        </p:txBody>
      </p:sp>
      <p:sp>
        <p:nvSpPr>
          <p:cNvPr id="4" name="Slide Number Placeholder 3"/>
          <p:cNvSpPr>
            <a:spLocks noGrp="1"/>
          </p:cNvSpPr>
          <p:nvPr>
            <p:ph type="sldNum" sz="quarter" idx="5"/>
          </p:nvPr>
        </p:nvSpPr>
        <p:spPr/>
        <p:txBody>
          <a:bodyPr/>
          <a:lstStyle/>
          <a:p>
            <a:fld id="{6ED92FB2-E78A-AB45-86AA-A5EA3F3466C0}" type="slidenum">
              <a:rPr lang="en-US" smtClean="0"/>
              <a:t>4</a:t>
            </a:fld>
            <a:endParaRPr lang="en-US"/>
          </a:p>
        </p:txBody>
      </p:sp>
    </p:spTree>
    <p:extLst>
      <p:ext uri="{BB962C8B-B14F-4D97-AF65-F5344CB8AC3E}">
        <p14:creationId xmlns:p14="http://schemas.microsoft.com/office/powerpoint/2010/main" val="23349181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Demo Video: 01-01 Dall-E.mp4</a:t>
            </a:r>
          </a:p>
          <a:p>
            <a:endParaRPr lang="en-AU" dirty="0"/>
          </a:p>
          <a:p>
            <a:r>
              <a:rPr lang="en-AU" dirty="0"/>
              <a:t>Dall-E is a neural network trained on Azure by our partner </a:t>
            </a:r>
            <a:r>
              <a:rPr lang="en-AU" dirty="0" err="1"/>
              <a:t>OpenAI</a:t>
            </a:r>
            <a:r>
              <a:rPr lang="en-AU" dirty="0"/>
              <a:t>. We thought we’d ask Dall-E to generate images based on our description of some of the challenges that developers can help the world solve.</a:t>
            </a:r>
          </a:p>
          <a:p>
            <a:endParaRPr lang="en-AU" dirty="0"/>
          </a:p>
          <a:p>
            <a:r>
              <a:rPr lang="en-AU" dirty="0"/>
              <a:t>The resulting images have been created purely based on that text description we provided of "developers and researchers using technology to address </a:t>
            </a:r>
            <a:r>
              <a:rPr lang="en-AU" dirty="0" err="1"/>
              <a:t>sustainabilty</a:t>
            </a:r>
            <a:r>
              <a:rPr lang="en-AU" dirty="0"/>
              <a:t>, inflation and recession, digital art"  provided. Cool hey?</a:t>
            </a:r>
            <a:endParaRPr lang="en-AU" dirty="0">
              <a:cs typeface="Calibri"/>
            </a:endParaRPr>
          </a:p>
          <a:p>
            <a:endParaRPr lang="en-AU" dirty="0"/>
          </a:p>
          <a:p>
            <a:r>
              <a:rPr lang="en-AU" dirty="0"/>
              <a:t>While it’s not part of today’s event, we are announcing a limited preview of the Azure </a:t>
            </a:r>
            <a:r>
              <a:rPr lang="en-AU" dirty="0" err="1"/>
              <a:t>OpenAI</a:t>
            </a:r>
            <a:r>
              <a:rPr lang="en-AU" dirty="0"/>
              <a:t> Service that provides on-demand access to the advanced coding and natural language capabilities being built by </a:t>
            </a:r>
            <a:r>
              <a:rPr lang="en-AU" dirty="0" err="1"/>
              <a:t>OpenAI</a:t>
            </a:r>
            <a:r>
              <a:rPr lang="en-AU" dirty="0"/>
              <a:t>. </a:t>
            </a:r>
          </a:p>
          <a:p>
            <a:endParaRPr lang="en-AU" dirty="0"/>
          </a:p>
          <a:p>
            <a:r>
              <a:rPr lang="en-AU" dirty="0"/>
              <a:t>[HOW?]</a:t>
            </a:r>
            <a:endParaRPr lang="en-AU" dirty="0">
              <a:cs typeface="Calibri"/>
            </a:endParaRPr>
          </a:p>
        </p:txBody>
      </p:sp>
      <p:sp>
        <p:nvSpPr>
          <p:cNvPr id="4" name="Slide Number Placeholder 3"/>
          <p:cNvSpPr>
            <a:spLocks noGrp="1"/>
          </p:cNvSpPr>
          <p:nvPr>
            <p:ph type="sldNum" sz="quarter" idx="5"/>
          </p:nvPr>
        </p:nvSpPr>
        <p:spPr/>
        <p:txBody>
          <a:bodyPr/>
          <a:lstStyle/>
          <a:p>
            <a:fld id="{6ED92FB2-E78A-AB45-86AA-A5EA3F3466C0}" type="slidenum">
              <a:rPr lang="en-US" smtClean="0"/>
              <a:t>5</a:t>
            </a:fld>
            <a:endParaRPr lang="en-US"/>
          </a:p>
        </p:txBody>
      </p:sp>
    </p:spTree>
    <p:extLst>
      <p:ext uri="{BB962C8B-B14F-4D97-AF65-F5344CB8AC3E}">
        <p14:creationId xmlns:p14="http://schemas.microsoft.com/office/powerpoint/2010/main" val="24463512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Bef>
                <a:spcPts val="200"/>
              </a:spcBef>
              <a:spcAft>
                <a:spcPts val="800"/>
              </a:spcAft>
            </a:pPr>
            <a:r>
              <a:rPr lang="en-US" sz="1800">
                <a:effectLst/>
                <a:latin typeface="Times New Roman"/>
                <a:ea typeface="MS Mincho"/>
                <a:cs typeface="Times New Roman"/>
              </a:rPr>
              <a:t>From the </a:t>
            </a:r>
            <a:r>
              <a:rPr lang="en-US" sz="1800">
                <a:latin typeface="Times New Roman"/>
                <a:ea typeface="MS Mincho"/>
                <a:cs typeface="Times New Roman"/>
              </a:rPr>
              <a:t>first days</a:t>
            </a:r>
            <a:r>
              <a:rPr lang="en-US" sz="1800">
                <a:effectLst/>
                <a:latin typeface="Times New Roman"/>
                <a:ea typeface="MS Mincho"/>
                <a:cs typeface="Times New Roman"/>
              </a:rPr>
              <a:t> of MS-DOS</a:t>
            </a:r>
            <a:r>
              <a:rPr lang="en-US" sz="1800">
                <a:latin typeface="Times New Roman"/>
                <a:ea typeface="MS Mincho"/>
                <a:cs typeface="Times New Roman"/>
              </a:rPr>
              <a:t>, </a:t>
            </a:r>
            <a:r>
              <a:rPr lang="en-US" sz="1800">
                <a:effectLst/>
                <a:latin typeface="Times New Roman"/>
                <a:ea typeface="MS Mincho"/>
                <a:cs typeface="Times New Roman"/>
              </a:rPr>
              <a:t>Microsoft has been a platform and tools company – built by developers for </a:t>
            </a:r>
            <a:r>
              <a:rPr lang="en-US" sz="1800">
                <a:latin typeface="Times New Roman"/>
                <a:ea typeface="MS Mincho"/>
                <a:cs typeface="Times New Roman"/>
              </a:rPr>
              <a:t>developers</a:t>
            </a:r>
            <a:r>
              <a:rPr lang="en-US" sz="1800">
                <a:effectLst/>
                <a:latin typeface="Times New Roman"/>
                <a:ea typeface="MS Mincho"/>
                <a:cs typeface="Times New Roman"/>
              </a:rPr>
              <a:t>.</a:t>
            </a:r>
            <a:r>
              <a:rPr lang="en-US" sz="1800">
                <a:latin typeface="Times New Roman"/>
                <a:ea typeface="MS Mincho"/>
                <a:cs typeface="Times New Roman"/>
              </a:rPr>
              <a:t> </a:t>
            </a:r>
            <a:endParaRPr lang="en-US" sz="1800">
              <a:effectLst/>
              <a:latin typeface="Times New Roman" panose="02020603050405020304" pitchFamily="18" charset="0"/>
              <a:ea typeface="MS Mincho" panose="02020609040205080304" pitchFamily="49" charset="-128"/>
              <a:cs typeface="Times New Roman"/>
            </a:endParaRPr>
          </a:p>
          <a:p>
            <a:pPr>
              <a:lnSpc>
                <a:spcPct val="107000"/>
              </a:lnSpc>
              <a:spcBef>
                <a:spcPts val="200"/>
              </a:spcBef>
              <a:spcAft>
                <a:spcPts val="800"/>
              </a:spcAft>
            </a:pPr>
            <a:endParaRPr lang="en-US" sz="1800">
              <a:effectLst/>
              <a:latin typeface="Times New Roman" panose="02020603050405020304" pitchFamily="18" charset="0"/>
              <a:ea typeface="MS Mincho" panose="02020609040205080304" pitchFamily="49" charset="-128"/>
            </a:endParaRPr>
          </a:p>
          <a:p>
            <a:pPr>
              <a:lnSpc>
                <a:spcPct val="107000"/>
              </a:lnSpc>
              <a:spcBef>
                <a:spcPts val="200"/>
              </a:spcBef>
              <a:spcAft>
                <a:spcPts val="800"/>
              </a:spcAft>
            </a:pPr>
            <a:r>
              <a:rPr lang="en-US" sz="1800">
                <a:effectLst/>
                <a:latin typeface="Times New Roman"/>
                <a:ea typeface="MS Mincho"/>
                <a:cs typeface="Times New Roman"/>
              </a:rPr>
              <a:t>Microsoft Build </a:t>
            </a:r>
            <a:r>
              <a:rPr lang="en-US" sz="1800">
                <a:latin typeface="Times New Roman"/>
                <a:ea typeface="MS Mincho"/>
                <a:cs typeface="Times New Roman"/>
              </a:rPr>
              <a:t>takes these </a:t>
            </a:r>
            <a:r>
              <a:rPr lang="en-US" sz="1800">
                <a:effectLst/>
                <a:latin typeface="Times New Roman"/>
                <a:ea typeface="MS Mincho"/>
                <a:cs typeface="Times New Roman"/>
              </a:rPr>
              <a:t>roots</a:t>
            </a:r>
            <a:r>
              <a:rPr lang="en-US" sz="1800">
                <a:latin typeface="Times New Roman"/>
                <a:ea typeface="MS Mincho"/>
                <a:cs typeface="Times New Roman"/>
              </a:rPr>
              <a:t> and delivers</a:t>
            </a:r>
            <a:r>
              <a:rPr lang="en-US" sz="1800">
                <a:effectLst/>
                <a:latin typeface="Times New Roman"/>
                <a:ea typeface="MS Mincho"/>
                <a:cs typeface="Times New Roman"/>
              </a:rPr>
              <a:t> tools and services to support </a:t>
            </a:r>
            <a:r>
              <a:rPr lang="en-US" sz="1800">
                <a:latin typeface="Times New Roman"/>
                <a:ea typeface="MS Mincho"/>
                <a:cs typeface="Times New Roman"/>
              </a:rPr>
              <a:t>today's developer</a:t>
            </a:r>
            <a:r>
              <a:rPr lang="en-US" sz="1800">
                <a:effectLst/>
                <a:latin typeface="Times New Roman"/>
                <a:ea typeface="MS Mincho"/>
                <a:cs typeface="Times New Roman"/>
              </a:rPr>
              <a:t>, </a:t>
            </a:r>
            <a:r>
              <a:rPr lang="en-US" sz="1800">
                <a:latin typeface="Times New Roman"/>
                <a:ea typeface="MS Mincho"/>
                <a:cs typeface="Times New Roman"/>
              </a:rPr>
              <a:t>building any</a:t>
            </a:r>
            <a:r>
              <a:rPr lang="en-US" sz="1800">
                <a:effectLst/>
                <a:latin typeface="Times New Roman"/>
                <a:ea typeface="MS Mincho"/>
                <a:cs typeface="Times New Roman"/>
              </a:rPr>
              <a:t> app</a:t>
            </a:r>
            <a:r>
              <a:rPr lang="en-US" sz="1800">
                <a:latin typeface="Times New Roman"/>
                <a:ea typeface="MS Mincho"/>
                <a:cs typeface="Times New Roman"/>
              </a:rPr>
              <a:t>,</a:t>
            </a:r>
            <a:r>
              <a:rPr lang="en-US" sz="1800">
                <a:effectLst/>
                <a:latin typeface="Times New Roman"/>
                <a:ea typeface="MS Mincho"/>
                <a:cs typeface="Times New Roman"/>
              </a:rPr>
              <a:t> on any device, for any platform.</a:t>
            </a:r>
            <a:r>
              <a:rPr lang="en-US" sz="1800">
                <a:latin typeface="Times New Roman"/>
                <a:ea typeface="MS Mincho"/>
                <a:cs typeface="Times New Roman"/>
              </a:rPr>
              <a:t> </a:t>
            </a:r>
            <a:endParaRPr lang="en-AU" sz="1800">
              <a:effectLst/>
              <a:latin typeface="Times New Roman"/>
              <a:ea typeface="MS Mincho"/>
              <a:cs typeface="Times New Roman"/>
            </a:endParaRPr>
          </a:p>
          <a:p>
            <a:pPr>
              <a:lnSpc>
                <a:spcPct val="107000"/>
              </a:lnSpc>
              <a:spcBef>
                <a:spcPts val="200"/>
              </a:spcBef>
              <a:spcAft>
                <a:spcPts val="800"/>
              </a:spcAft>
            </a:pPr>
            <a:endParaRPr lang="en-US" sz="1800">
              <a:effectLst/>
              <a:latin typeface="Times New Roman" panose="02020603050405020304" pitchFamily="18" charset="0"/>
              <a:ea typeface="MS Mincho" panose="02020609040205080304" pitchFamily="49" charset="-128"/>
            </a:endParaRPr>
          </a:p>
          <a:p>
            <a:pPr>
              <a:lnSpc>
                <a:spcPct val="107000"/>
              </a:lnSpc>
              <a:spcBef>
                <a:spcPts val="200"/>
              </a:spcBef>
              <a:spcAft>
                <a:spcPts val="800"/>
              </a:spcAft>
            </a:pPr>
            <a:r>
              <a:rPr lang="en-US" sz="1800">
                <a:latin typeface="Times New Roman"/>
                <a:ea typeface="MS Mincho"/>
                <a:cs typeface="Times New Roman"/>
              </a:rPr>
              <a:t>Today's developer challenges include speed, security, scale and innovation across cloud native apps, app </a:t>
            </a:r>
            <a:r>
              <a:rPr lang="en-US" sz="1800" err="1">
                <a:latin typeface="Times New Roman"/>
                <a:ea typeface="MS Mincho"/>
                <a:cs typeface="Times New Roman"/>
              </a:rPr>
              <a:t>modernisation</a:t>
            </a:r>
            <a:r>
              <a:rPr lang="en-US" sz="1800">
                <a:latin typeface="Times New Roman"/>
                <a:ea typeface="MS Mincho"/>
                <a:cs typeface="Times New Roman"/>
              </a:rPr>
              <a:t>, data platforms and low code environments. </a:t>
            </a:r>
            <a:br>
              <a:rPr lang="en-US" sz="1800">
                <a:latin typeface="Times New Roman"/>
                <a:ea typeface="MS Mincho"/>
                <a:cs typeface="Times New Roman"/>
              </a:rPr>
            </a:br>
            <a:r>
              <a:rPr lang="en-US" sz="1800">
                <a:latin typeface="Times New Roman"/>
                <a:ea typeface="MS Mincho"/>
                <a:cs typeface="Times New Roman"/>
              </a:rPr>
              <a:t>The opportunities are there if we can just make your day better and reduce some of the friction you experience when you're just trying to stay in the flow of your work.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a:cs typeface="Calibri"/>
            </a:endParaRPr>
          </a:p>
          <a:p>
            <a:endParaRPr lang="en-AU"/>
          </a:p>
          <a:p>
            <a:r>
              <a:rPr lang="en-AU"/>
              <a:t>At today’s event we will be focusing on three of these themes [ next slide ]</a:t>
            </a:r>
            <a:endParaRPr lang="en-AU">
              <a:cs typeface="Calibri"/>
            </a:endParaRPr>
          </a:p>
        </p:txBody>
      </p:sp>
      <p:sp>
        <p:nvSpPr>
          <p:cNvPr id="4" name="Slide Number Placeholder 3"/>
          <p:cNvSpPr>
            <a:spLocks noGrp="1"/>
          </p:cNvSpPr>
          <p:nvPr>
            <p:ph type="sldNum" sz="quarter" idx="5"/>
          </p:nvPr>
        </p:nvSpPr>
        <p:spPr/>
        <p:txBody>
          <a:bodyPr/>
          <a:lstStyle/>
          <a:p>
            <a:fld id="{6ED92FB2-E78A-AB45-86AA-A5EA3F3466C0}" type="slidenum">
              <a:rPr lang="en-US" smtClean="0"/>
              <a:t>6</a:t>
            </a:fld>
            <a:endParaRPr lang="en-US"/>
          </a:p>
        </p:txBody>
      </p:sp>
    </p:spTree>
    <p:extLst>
      <p:ext uri="{BB962C8B-B14F-4D97-AF65-F5344CB8AC3E}">
        <p14:creationId xmlns:p14="http://schemas.microsoft.com/office/powerpoint/2010/main" val="27980053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At today’s event we will be focusing on just three of these themes.</a:t>
            </a:r>
          </a:p>
          <a:p>
            <a:endParaRPr lang="en-AU" dirty="0"/>
          </a:p>
          <a:p>
            <a:r>
              <a:rPr lang="en-AU" dirty="0"/>
              <a:t> - Rapidly code, test and ship from secure cloud developer environments.</a:t>
            </a:r>
            <a:endParaRPr lang="en-AU" dirty="0">
              <a:cs typeface="Calibri"/>
            </a:endParaRPr>
          </a:p>
          <a:p>
            <a:pPr marL="171450" indent="-171450">
              <a:buFontTx/>
              <a:buChar char="-"/>
            </a:pPr>
            <a:r>
              <a:rPr lang="en-AU" dirty="0"/>
              <a:t>Scale cloud-native apps and accelerate app modernisation</a:t>
            </a:r>
            <a:endParaRPr lang="en-AU" dirty="0">
              <a:cs typeface="Calibri"/>
            </a:endParaRPr>
          </a:p>
          <a:p>
            <a:pPr marL="171450" indent="-171450">
              <a:buFontTx/>
              <a:buChar char="-"/>
            </a:pPr>
            <a:r>
              <a:rPr lang="en-AU" dirty="0"/>
              <a:t>Innovate with collaborative apps and low code</a:t>
            </a:r>
            <a:endParaRPr lang="en-AU" dirty="0">
              <a:cs typeface="Calibri"/>
            </a:endParaRPr>
          </a:p>
          <a:p>
            <a:endParaRPr lang="en-AU" dirty="0"/>
          </a:p>
          <a:p>
            <a:r>
              <a:rPr lang="en-AU" dirty="0"/>
              <a:t>Alright, now we know where we’re headed, let’s see who will be guiding us on this journey today.</a:t>
            </a:r>
            <a:endParaRPr lang="en-AU" dirty="0">
              <a:cs typeface="Calibri"/>
            </a:endParaRPr>
          </a:p>
          <a:p>
            <a:endParaRPr lang="en-AU" dirty="0"/>
          </a:p>
          <a:p>
            <a:endParaRPr lang="en-AU" dirty="0"/>
          </a:p>
        </p:txBody>
      </p:sp>
      <p:sp>
        <p:nvSpPr>
          <p:cNvPr id="4" name="Slide Number Placeholder 3"/>
          <p:cNvSpPr>
            <a:spLocks noGrp="1"/>
          </p:cNvSpPr>
          <p:nvPr>
            <p:ph type="sldNum" sz="quarter" idx="5"/>
          </p:nvPr>
        </p:nvSpPr>
        <p:spPr/>
        <p:txBody>
          <a:bodyPr/>
          <a:lstStyle/>
          <a:p>
            <a:fld id="{6ED92FB2-E78A-AB45-86AA-A5EA3F3466C0}" type="slidenum">
              <a:rPr lang="en-US" smtClean="0"/>
              <a:t>7</a:t>
            </a:fld>
            <a:endParaRPr lang="en-US"/>
          </a:p>
        </p:txBody>
      </p:sp>
    </p:spTree>
    <p:extLst>
      <p:ext uri="{BB962C8B-B14F-4D97-AF65-F5344CB8AC3E}">
        <p14:creationId xmlns:p14="http://schemas.microsoft.com/office/powerpoint/2010/main" val="20281134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6ED92FB2-E78A-AB45-86AA-A5EA3F3466C0}" type="slidenum">
              <a:rPr lang="en-US" smtClean="0"/>
              <a:t>8</a:t>
            </a:fld>
            <a:endParaRPr lang="en-US"/>
          </a:p>
        </p:txBody>
      </p:sp>
    </p:spTree>
    <p:extLst>
      <p:ext uri="{BB962C8B-B14F-4D97-AF65-F5344CB8AC3E}">
        <p14:creationId xmlns:p14="http://schemas.microsoft.com/office/powerpoint/2010/main" val="16905247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Now we promised you 10 things for every developer.</a:t>
            </a:r>
          </a:p>
          <a:p>
            <a:endParaRPr lang="en-AU"/>
          </a:p>
          <a:p>
            <a:r>
              <a:rPr lang="en-AU"/>
              <a:t>If you pay attention to the rest of our speakers, you’ll notice we’ll cover 9 of those things, so make sure you stick around until the end of the event where I’ll give you my 1 highlight from Build!</a:t>
            </a:r>
            <a:endParaRPr lang="en-AU">
              <a:cs typeface="Calibri"/>
            </a:endParaRPr>
          </a:p>
          <a:p>
            <a:endParaRPr lang="en-AU"/>
          </a:p>
          <a:p>
            <a:endParaRPr lang="en-AU">
              <a:cs typeface="Calibri"/>
            </a:endParaRPr>
          </a:p>
        </p:txBody>
      </p:sp>
      <p:sp>
        <p:nvSpPr>
          <p:cNvPr id="4" name="Slide Number Placeholder 3"/>
          <p:cNvSpPr>
            <a:spLocks noGrp="1"/>
          </p:cNvSpPr>
          <p:nvPr>
            <p:ph type="sldNum" sz="quarter" idx="5"/>
          </p:nvPr>
        </p:nvSpPr>
        <p:spPr/>
        <p:txBody>
          <a:bodyPr/>
          <a:lstStyle/>
          <a:p>
            <a:fld id="{6ED92FB2-E78A-AB45-86AA-A5EA3F3466C0}" type="slidenum">
              <a:rPr lang="en-US" smtClean="0"/>
              <a:t>9</a:t>
            </a:fld>
            <a:endParaRPr lang="en-US"/>
          </a:p>
        </p:txBody>
      </p:sp>
    </p:spTree>
    <p:extLst>
      <p:ext uri="{BB962C8B-B14F-4D97-AF65-F5344CB8AC3E}">
        <p14:creationId xmlns:p14="http://schemas.microsoft.com/office/powerpoint/2010/main" val="239373518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Holding">
    <p:bg>
      <p:bgPr>
        <a:gradFill flip="none" rotWithShape="1">
          <a:gsLst>
            <a:gs pos="0">
              <a:srgbClr val="8661C5">
                <a:alpha val="31796"/>
              </a:srgbClr>
            </a:gs>
            <a:gs pos="75000">
              <a:srgbClr val="8661C5">
                <a:alpha val="0"/>
              </a:srgbClr>
            </a:gs>
          </a:gsLst>
          <a:lin ang="2700000" scaled="1"/>
          <a:tileRect/>
        </a:gra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78C6BFF-EF8A-6CEE-4F4A-28E10F70E0E1}"/>
              </a:ext>
            </a:extLst>
          </p:cNvPr>
          <p:cNvPicPr>
            <a:picLocks noChangeAspect="1"/>
          </p:cNvPicPr>
          <p:nvPr userDrawn="1"/>
        </p:nvPicPr>
        <p:blipFill rotWithShape="1">
          <a:blip r:embed="rId2"/>
          <a:srcRect r="12979"/>
          <a:stretch/>
        </p:blipFill>
        <p:spPr>
          <a:xfrm>
            <a:off x="5427599" y="0"/>
            <a:ext cx="6764401" cy="6858000"/>
          </a:xfrm>
          <a:prstGeom prst="rect">
            <a:avLst/>
          </a:prstGeom>
        </p:spPr>
      </p:pic>
      <p:pic>
        <p:nvPicPr>
          <p:cNvPr id="10" name="MS logo gray - EMF" descr="Microsoft logo, gray text version">
            <a:extLst>
              <a:ext uri="{FF2B5EF4-FFF2-40B4-BE49-F238E27FC236}">
                <a16:creationId xmlns:a16="http://schemas.microsoft.com/office/drawing/2014/main" id="{AE0B8CC1-3115-E43B-86D7-9DCBE38BB27D}"/>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62641" y="617895"/>
            <a:ext cx="1774159" cy="379916"/>
          </a:xfrm>
          <a:prstGeom prst="rect">
            <a:avLst/>
          </a:prstGeom>
        </p:spPr>
      </p:pic>
      <p:sp>
        <p:nvSpPr>
          <p:cNvPr id="14" name="TextBox 13">
            <a:extLst>
              <a:ext uri="{FF2B5EF4-FFF2-40B4-BE49-F238E27FC236}">
                <a16:creationId xmlns:a16="http://schemas.microsoft.com/office/drawing/2014/main" id="{FED72239-414B-F5DF-241F-64A323A5D34B}"/>
              </a:ext>
            </a:extLst>
          </p:cNvPr>
          <p:cNvSpPr txBox="1"/>
          <p:nvPr userDrawn="1"/>
        </p:nvSpPr>
        <p:spPr>
          <a:xfrm>
            <a:off x="562639" y="1808032"/>
            <a:ext cx="6418732" cy="2437590"/>
          </a:xfrm>
          <a:prstGeom prst="rect">
            <a:avLst/>
          </a:prstGeom>
          <a:noFill/>
        </p:spPr>
        <p:txBody>
          <a:bodyPr wrap="square" lIns="0" tIns="0" rIns="0" bIns="0" rtlCol="0">
            <a:spAutoFit/>
          </a:bodyPr>
          <a:lstStyle/>
          <a:p>
            <a:pPr marL="0" algn="l" defTabSz="914400" rtl="0" eaLnBrk="1" latinLnBrk="0" hangingPunct="1">
              <a:lnSpc>
                <a:spcPct val="90000"/>
              </a:lnSpc>
            </a:pPr>
            <a:r>
              <a:rPr lang="en-AU" sz="4400" b="1" i="0" kern="1200" dirty="0">
                <a:solidFill>
                  <a:schemeClr val="accent2"/>
                </a:solidFill>
                <a:latin typeface="Segoe UI Semibold" panose="020B0502040204020203" pitchFamily="34" charset="0"/>
                <a:ea typeface="+mn-ea"/>
                <a:cs typeface="Segoe UI Semibold" panose="020B0502040204020203" pitchFamily="34" charset="0"/>
              </a:rPr>
              <a:t>Microsoft Build </a:t>
            </a:r>
            <a:br>
              <a:rPr lang="en-AU" sz="4400" b="1" i="0" kern="1200" dirty="0">
                <a:solidFill>
                  <a:schemeClr val="accent2"/>
                </a:solidFill>
                <a:latin typeface="Segoe UI Semibold" panose="020B0502040204020203" pitchFamily="34" charset="0"/>
                <a:ea typeface="+mn-ea"/>
                <a:cs typeface="Segoe UI Semibold" panose="020B0502040204020203" pitchFamily="34" charset="0"/>
              </a:rPr>
            </a:br>
            <a:r>
              <a:rPr lang="en-AU" sz="4400" b="1" i="0" kern="1200" dirty="0">
                <a:solidFill>
                  <a:schemeClr val="accent2"/>
                </a:solidFill>
                <a:latin typeface="Segoe UI Semibold" panose="020B0502040204020203" pitchFamily="34" charset="0"/>
                <a:ea typeface="+mn-ea"/>
                <a:cs typeface="Segoe UI Semibold" panose="020B0502040204020203" pitchFamily="34" charset="0"/>
              </a:rPr>
              <a:t>ANZ Highlights:</a:t>
            </a:r>
          </a:p>
          <a:p>
            <a:pPr marL="0" algn="l" defTabSz="914400" rtl="0" eaLnBrk="1" latinLnBrk="0" hangingPunct="1">
              <a:lnSpc>
                <a:spcPct val="90000"/>
              </a:lnSpc>
            </a:pPr>
            <a:r>
              <a:rPr lang="en-AU" sz="4400" b="0" i="0" kern="1200" dirty="0">
                <a:solidFill>
                  <a:schemeClr val="accent2"/>
                </a:solidFill>
                <a:latin typeface="+mn-lt"/>
                <a:ea typeface="+mn-ea"/>
                <a:cs typeface="Segoe UI Semibold" panose="020B0502040204020203" pitchFamily="34" charset="0"/>
              </a:rPr>
              <a:t>10 Things Every</a:t>
            </a:r>
            <a:r>
              <a:rPr lang="en-AU" sz="4400" b="0" i="0" kern="1200" baseline="0" dirty="0">
                <a:solidFill>
                  <a:schemeClr val="accent2"/>
                </a:solidFill>
                <a:latin typeface="+mn-lt"/>
                <a:ea typeface="+mn-ea"/>
                <a:cs typeface="Segoe UI Semibold" panose="020B0502040204020203" pitchFamily="34" charset="0"/>
              </a:rPr>
              <a:t> </a:t>
            </a:r>
            <a:r>
              <a:rPr lang="en-AU" sz="4400" b="0" i="0" kern="1200" dirty="0">
                <a:solidFill>
                  <a:schemeClr val="accent2"/>
                </a:solidFill>
                <a:latin typeface="+mn-lt"/>
                <a:ea typeface="+mn-ea"/>
                <a:cs typeface="Segoe UI Semibold" panose="020B0502040204020203" pitchFamily="34" charset="0"/>
              </a:rPr>
              <a:t>Developer Should Know</a:t>
            </a:r>
          </a:p>
        </p:txBody>
      </p:sp>
    </p:spTree>
    <p:extLst>
      <p:ext uri="{BB962C8B-B14F-4D97-AF65-F5344CB8AC3E}">
        <p14:creationId xmlns:p14="http://schemas.microsoft.com/office/powerpoint/2010/main" val="3870099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50"/>
                                        <p:tgtEl>
                                          <p:spTgt spid="10"/>
                                        </p:tgtEl>
                                      </p:cBhvr>
                                    </p:animEffect>
                                  </p:childTnLst>
                                </p:cTn>
                              </p:par>
                              <p:par>
                                <p:cTn id="8" presetID="63" presetClass="path" presetSubtype="0" decel="100000" fill="hold" nodeType="withEffect">
                                  <p:stCondLst>
                                    <p:cond delay="0"/>
                                  </p:stCondLst>
                                  <p:childTnLst>
                                    <p:animMotion origin="layout" path="M -0.00834 1.48148E-6 L 4.375E-6 1.48148E-6 " pathEditMode="relative" rAng="0" ptsTypes="AA">
                                      <p:cBhvr>
                                        <p:cTn id="9" dur="1000" fill="hold"/>
                                        <p:tgtEl>
                                          <p:spTgt spid="10"/>
                                        </p:tgtEl>
                                        <p:attrNameLst>
                                          <p:attrName>ppt_x</p:attrName>
                                          <p:attrName>ppt_y</p:attrName>
                                        </p:attrNameLst>
                                      </p:cBhvr>
                                      <p:rCtr x="417" y="0"/>
                                    </p:animMotion>
                                  </p:childTnLst>
                                </p:cTn>
                              </p:par>
                              <p:par>
                                <p:cTn id="10" presetID="10" presetClass="entr" presetSubtype="0" fill="hold" grpId="0" nodeType="withEffect">
                                  <p:stCondLst>
                                    <p:cond delay="25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par>
                                <p:cTn id="13" presetID="63" presetClass="path" presetSubtype="0" decel="100000" fill="hold" grpId="1" nodeType="withEffect">
                                  <p:stCondLst>
                                    <p:cond delay="250"/>
                                  </p:stCondLst>
                                  <p:childTnLst>
                                    <p:animMotion origin="layout" path="M -0.00834 4.07407E-6 L 3.75E-6 4.07407E-6 " pathEditMode="relative" rAng="0" ptsTypes="AA">
                                      <p:cBhvr>
                                        <p:cTn id="14" dur="1000" fill="hold"/>
                                        <p:tgtEl>
                                          <p:spTgt spid="14"/>
                                        </p:tgtEl>
                                        <p:attrNameLst>
                                          <p:attrName>ppt_x</p:attrName>
                                          <p:attrName>ppt_y</p:attrName>
                                        </p:attrNameLst>
                                      </p:cBhvr>
                                      <p:rCtr x="41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A583E4BC-8484-CA68-8A81-BC5BD0A2413C}"/>
              </a:ext>
            </a:extLst>
          </p:cNvPr>
          <p:cNvSpPr>
            <a:spLocks noGrp="1"/>
          </p:cNvSpPr>
          <p:nvPr>
            <p:ph type="title" hasCustomPrompt="1"/>
          </p:nvPr>
        </p:nvSpPr>
        <p:spPr>
          <a:xfrm>
            <a:off x="539999" y="430036"/>
            <a:ext cx="11119175" cy="677108"/>
          </a:xfrm>
        </p:spPr>
        <p:txBody>
          <a:bodyPr anchor="t" anchorCtr="0"/>
          <a:lstStyle>
            <a:lvl1pPr>
              <a:defRPr lang="en-US" sz="4400" b="0" i="0" kern="1200" spc="-50" baseline="0" dirty="0">
                <a:gradFill>
                  <a:gsLst>
                    <a:gs pos="0">
                      <a:srgbClr val="8661C5"/>
                    </a:gs>
                    <a:gs pos="100000">
                      <a:srgbClr val="C73ECC"/>
                    </a:gs>
                  </a:gsLst>
                  <a:lin ang="2700000" scaled="1"/>
                </a:gradFill>
                <a:latin typeface="+mj-lt"/>
                <a:ea typeface="+mn-ea"/>
                <a:cs typeface="Segoe UI Semibold" panose="020B0502040204020203" pitchFamily="34" charset="0"/>
              </a:defRPr>
            </a:lvl1pPr>
          </a:lstStyle>
          <a:p>
            <a:r>
              <a:rPr lang="en-US"/>
              <a:t>Click to add headline</a:t>
            </a:r>
          </a:p>
        </p:txBody>
      </p:sp>
      <p:sp>
        <p:nvSpPr>
          <p:cNvPr id="12" name="Text Placeholder 12">
            <a:extLst>
              <a:ext uri="{FF2B5EF4-FFF2-40B4-BE49-F238E27FC236}">
                <a16:creationId xmlns:a16="http://schemas.microsoft.com/office/drawing/2014/main" id="{8DF7DBBD-4C5B-B043-7914-BF2245F043C1}"/>
              </a:ext>
            </a:extLst>
          </p:cNvPr>
          <p:cNvSpPr>
            <a:spLocks noGrp="1"/>
          </p:cNvSpPr>
          <p:nvPr>
            <p:ph type="body" sz="quarter" idx="13" hasCustomPrompt="1"/>
          </p:nvPr>
        </p:nvSpPr>
        <p:spPr>
          <a:xfrm>
            <a:off x="539999" y="5275624"/>
            <a:ext cx="3462969" cy="246221"/>
          </a:xfrm>
        </p:spPr>
        <p:txBody>
          <a:bodyPr wrap="square">
            <a:spAutoFit/>
          </a:bodyPr>
          <a:lstStyle>
            <a:lvl1pPr>
              <a:defRPr sz="16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15" name="Text Placeholder 12">
            <a:extLst>
              <a:ext uri="{FF2B5EF4-FFF2-40B4-BE49-F238E27FC236}">
                <a16:creationId xmlns:a16="http://schemas.microsoft.com/office/drawing/2014/main" id="{E5AC6D9E-70B7-2E9B-24FF-17D0562BE046}"/>
              </a:ext>
            </a:extLst>
          </p:cNvPr>
          <p:cNvSpPr>
            <a:spLocks noGrp="1"/>
          </p:cNvSpPr>
          <p:nvPr>
            <p:ph type="body" sz="quarter" idx="14" hasCustomPrompt="1"/>
          </p:nvPr>
        </p:nvSpPr>
        <p:spPr>
          <a:xfrm>
            <a:off x="4366393" y="5275624"/>
            <a:ext cx="3462968" cy="246221"/>
          </a:xfrm>
        </p:spPr>
        <p:txBody>
          <a:bodyPr wrap="square">
            <a:spAutoFit/>
          </a:bodyPr>
          <a:lstStyle>
            <a:lvl1pPr>
              <a:defRPr sz="16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AA5A4A8-609D-F01E-DADF-DD74C47C08B2}"/>
              </a:ext>
            </a:extLst>
          </p:cNvPr>
          <p:cNvSpPr>
            <a:spLocks noGrp="1"/>
          </p:cNvSpPr>
          <p:nvPr>
            <p:ph type="pic" sz="quarter" idx="20" hasCustomPrompt="1"/>
          </p:nvPr>
        </p:nvSpPr>
        <p:spPr bwMode="gray">
          <a:xfrm>
            <a:off x="4366393" y="1832560"/>
            <a:ext cx="3462968" cy="3090519"/>
          </a:xfrm>
          <a:prstGeom prst="rect">
            <a:avLst/>
          </a:prstGeom>
          <a:solidFill>
            <a:schemeClr val="bg2"/>
          </a:solidFill>
        </p:spPr>
        <p:txBody>
          <a:bodyPr vert="horz" wrap="square" lIns="0" tIns="0" rIns="0" bIns="1440000" rtlCol="0" anchor="ctr" anchorCtr="0">
            <a:noAutofit/>
          </a:bodyPr>
          <a:lstStyle>
            <a:lvl1pPr marL="0" indent="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22" name="Picture Placeholder" descr="This photo is a 'placeholder' only. Drag or drop your photo here, or click and tap the center to insert a photo.">
            <a:extLst>
              <a:ext uri="{FF2B5EF4-FFF2-40B4-BE49-F238E27FC236}">
                <a16:creationId xmlns:a16="http://schemas.microsoft.com/office/drawing/2014/main" id="{89117C30-E448-24EA-3CA8-F43B605CCAB3}"/>
              </a:ext>
            </a:extLst>
          </p:cNvPr>
          <p:cNvSpPr>
            <a:spLocks noGrp="1"/>
          </p:cNvSpPr>
          <p:nvPr>
            <p:ph type="pic" sz="quarter" idx="21" hasCustomPrompt="1"/>
          </p:nvPr>
        </p:nvSpPr>
        <p:spPr bwMode="gray">
          <a:xfrm>
            <a:off x="543424" y="1832560"/>
            <a:ext cx="3462968" cy="3090519"/>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23" name="Picture Placeholder" descr="This photo is a 'placeholder' only. Drag or drop your photo here, or click and tap the center to insert a photo.">
            <a:extLst>
              <a:ext uri="{FF2B5EF4-FFF2-40B4-BE49-F238E27FC236}">
                <a16:creationId xmlns:a16="http://schemas.microsoft.com/office/drawing/2014/main" id="{ADA7C526-BF1E-A25B-142C-8EE31E328FC7}"/>
              </a:ext>
            </a:extLst>
          </p:cNvPr>
          <p:cNvSpPr>
            <a:spLocks noGrp="1"/>
          </p:cNvSpPr>
          <p:nvPr>
            <p:ph type="pic" sz="quarter" idx="22" hasCustomPrompt="1"/>
          </p:nvPr>
        </p:nvSpPr>
        <p:spPr bwMode="gray">
          <a:xfrm>
            <a:off x="8198946" y="1832560"/>
            <a:ext cx="3462968" cy="3090519"/>
          </a:xfrm>
          <a:prstGeom prst="rect">
            <a:avLst/>
          </a:prstGeom>
          <a:solidFill>
            <a:schemeClr val="bg2"/>
          </a:solidFill>
        </p:spPr>
        <p:txBody>
          <a:bodyPr vert="horz" wrap="square" lIns="0" tIns="0" rIns="0" bIns="1440000" rtlCol="0" anchor="ctr" anchorCtr="0">
            <a:noAutofit/>
          </a:bodyPr>
          <a:lstStyle>
            <a:lvl1pPr marL="0" indent="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24" name="Text Placeholder 12">
            <a:extLst>
              <a:ext uri="{FF2B5EF4-FFF2-40B4-BE49-F238E27FC236}">
                <a16:creationId xmlns:a16="http://schemas.microsoft.com/office/drawing/2014/main" id="{4624C8C5-37C5-C277-D159-EBE940209166}"/>
              </a:ext>
            </a:extLst>
          </p:cNvPr>
          <p:cNvSpPr>
            <a:spLocks noGrp="1"/>
          </p:cNvSpPr>
          <p:nvPr>
            <p:ph type="body" sz="quarter" idx="23" hasCustomPrompt="1"/>
          </p:nvPr>
        </p:nvSpPr>
        <p:spPr>
          <a:xfrm>
            <a:off x="8189033" y="5275624"/>
            <a:ext cx="3462968" cy="246221"/>
          </a:xfrm>
        </p:spPr>
        <p:txBody>
          <a:bodyPr wrap="square">
            <a:spAutoFit/>
          </a:bodyPr>
          <a:lstStyle>
            <a:lvl1pPr>
              <a:defRPr sz="16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10" name="Text Placeholder 12">
            <a:extLst>
              <a:ext uri="{FF2B5EF4-FFF2-40B4-BE49-F238E27FC236}">
                <a16:creationId xmlns:a16="http://schemas.microsoft.com/office/drawing/2014/main" id="{CA97CC8F-117F-B205-8542-C2FCDC8A999C}"/>
              </a:ext>
            </a:extLst>
          </p:cNvPr>
          <p:cNvSpPr>
            <a:spLocks noGrp="1"/>
          </p:cNvSpPr>
          <p:nvPr>
            <p:ph type="body" sz="quarter" idx="15" hasCustomPrompt="1"/>
          </p:nvPr>
        </p:nvSpPr>
        <p:spPr>
          <a:xfrm>
            <a:off x="539999" y="6302589"/>
            <a:ext cx="11119175" cy="123111"/>
          </a:xfrm>
        </p:spPr>
        <p:txBody>
          <a:bodyPr>
            <a:spAutoFit/>
          </a:bodyPr>
          <a:lstStyle>
            <a:lvl1pPr>
              <a:defRPr sz="800" b="0" i="0">
                <a:solidFill>
                  <a:schemeClr val="tx1"/>
                </a:solidFill>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Source text </a:t>
            </a:r>
          </a:p>
        </p:txBody>
      </p:sp>
    </p:spTree>
    <p:extLst>
      <p:ext uri="{BB962C8B-B14F-4D97-AF65-F5344CB8AC3E}">
        <p14:creationId xmlns:p14="http://schemas.microsoft.com/office/powerpoint/2010/main" val="3205824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E">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B4F8BEB5-724C-8740-8C0C-1C282BC0D59E}"/>
              </a:ext>
            </a:extLst>
          </p:cNvPr>
          <p:cNvSpPr>
            <a:spLocks noGrp="1"/>
          </p:cNvSpPr>
          <p:nvPr>
            <p:ph type="body" sz="quarter" idx="13" hasCustomPrompt="1"/>
          </p:nvPr>
        </p:nvSpPr>
        <p:spPr>
          <a:xfrm>
            <a:off x="539999" y="5004832"/>
            <a:ext cx="2529465" cy="246221"/>
          </a:xfrm>
        </p:spPr>
        <p:txBody>
          <a:bodyPr wrap="square">
            <a:spAutoFit/>
          </a:bodyPr>
          <a:lstStyle>
            <a:lvl1pPr>
              <a:defRPr sz="16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B2888371-BC0B-2E4A-981F-9936FB48D324}"/>
              </a:ext>
            </a:extLst>
          </p:cNvPr>
          <p:cNvSpPr>
            <a:spLocks noGrp="1"/>
          </p:cNvSpPr>
          <p:nvPr>
            <p:ph type="pic" sz="quarter" idx="21" hasCustomPrompt="1"/>
          </p:nvPr>
        </p:nvSpPr>
        <p:spPr bwMode="gray">
          <a:xfrm>
            <a:off x="543424" y="2164908"/>
            <a:ext cx="2529465" cy="2532889"/>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26" name="Text Placeholder 12">
            <a:extLst>
              <a:ext uri="{FF2B5EF4-FFF2-40B4-BE49-F238E27FC236}">
                <a16:creationId xmlns:a16="http://schemas.microsoft.com/office/drawing/2014/main" id="{17F8EF30-C176-404F-BB3C-5CAAF90EDEAE}"/>
              </a:ext>
            </a:extLst>
          </p:cNvPr>
          <p:cNvSpPr>
            <a:spLocks noGrp="1"/>
          </p:cNvSpPr>
          <p:nvPr>
            <p:ph type="body" sz="quarter" idx="22" hasCustomPrompt="1"/>
          </p:nvPr>
        </p:nvSpPr>
        <p:spPr>
          <a:xfrm>
            <a:off x="3436582" y="5004832"/>
            <a:ext cx="2529465" cy="246221"/>
          </a:xfrm>
        </p:spPr>
        <p:txBody>
          <a:bodyPr wrap="square">
            <a:spAutoFit/>
          </a:bodyPr>
          <a:lstStyle>
            <a:lvl1pPr>
              <a:defRPr sz="16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27" name="Picture Placeholder" descr="This photo is a 'placeholder' only. Drag or drop your photo here, or click and tap the center to insert a photo.">
            <a:extLst>
              <a:ext uri="{FF2B5EF4-FFF2-40B4-BE49-F238E27FC236}">
                <a16:creationId xmlns:a16="http://schemas.microsoft.com/office/drawing/2014/main" id="{01B9720F-FA27-434D-B7EC-B718C54173BB}"/>
              </a:ext>
            </a:extLst>
          </p:cNvPr>
          <p:cNvSpPr>
            <a:spLocks noGrp="1"/>
          </p:cNvSpPr>
          <p:nvPr>
            <p:ph type="pic" sz="quarter" idx="23" hasCustomPrompt="1"/>
          </p:nvPr>
        </p:nvSpPr>
        <p:spPr bwMode="gray">
          <a:xfrm>
            <a:off x="3440007" y="2164908"/>
            <a:ext cx="2529465" cy="2532889"/>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28" name="Text Placeholder 12">
            <a:extLst>
              <a:ext uri="{FF2B5EF4-FFF2-40B4-BE49-F238E27FC236}">
                <a16:creationId xmlns:a16="http://schemas.microsoft.com/office/drawing/2014/main" id="{6B4EFC9D-846F-DC44-B1BD-766843D25506}"/>
              </a:ext>
            </a:extLst>
          </p:cNvPr>
          <p:cNvSpPr>
            <a:spLocks noGrp="1"/>
          </p:cNvSpPr>
          <p:nvPr>
            <p:ph type="body" sz="quarter" idx="24" hasCustomPrompt="1"/>
          </p:nvPr>
        </p:nvSpPr>
        <p:spPr>
          <a:xfrm>
            <a:off x="6279588" y="5004832"/>
            <a:ext cx="2529465" cy="246221"/>
          </a:xfrm>
        </p:spPr>
        <p:txBody>
          <a:bodyPr wrap="square">
            <a:spAutoFit/>
          </a:bodyPr>
          <a:lstStyle>
            <a:lvl1pPr>
              <a:defRPr sz="16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29" name="Picture Placeholder" descr="This photo is a 'placeholder' only. Drag or drop your photo here, or click and tap the center to insert a photo.">
            <a:extLst>
              <a:ext uri="{FF2B5EF4-FFF2-40B4-BE49-F238E27FC236}">
                <a16:creationId xmlns:a16="http://schemas.microsoft.com/office/drawing/2014/main" id="{F35F1571-2BB7-914C-B51D-DB040FB156EF}"/>
              </a:ext>
            </a:extLst>
          </p:cNvPr>
          <p:cNvSpPr>
            <a:spLocks noGrp="1"/>
          </p:cNvSpPr>
          <p:nvPr>
            <p:ph type="pic" sz="quarter" idx="25" hasCustomPrompt="1"/>
          </p:nvPr>
        </p:nvSpPr>
        <p:spPr bwMode="gray">
          <a:xfrm>
            <a:off x="6283013" y="2164908"/>
            <a:ext cx="2529465" cy="2532889"/>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30" name="Text Placeholder 12">
            <a:extLst>
              <a:ext uri="{FF2B5EF4-FFF2-40B4-BE49-F238E27FC236}">
                <a16:creationId xmlns:a16="http://schemas.microsoft.com/office/drawing/2014/main" id="{57CFDEA8-4397-0E42-9C53-6348EEC38FDA}"/>
              </a:ext>
            </a:extLst>
          </p:cNvPr>
          <p:cNvSpPr>
            <a:spLocks noGrp="1"/>
          </p:cNvSpPr>
          <p:nvPr>
            <p:ph type="body" sz="quarter" idx="26" hasCustomPrompt="1"/>
          </p:nvPr>
        </p:nvSpPr>
        <p:spPr>
          <a:xfrm>
            <a:off x="9149382" y="5004832"/>
            <a:ext cx="2529465" cy="246221"/>
          </a:xfrm>
        </p:spPr>
        <p:txBody>
          <a:bodyPr wrap="square">
            <a:spAutoFit/>
          </a:bodyPr>
          <a:lstStyle>
            <a:lvl1pPr>
              <a:defRPr sz="16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31" name="Picture Placeholder" descr="This photo is a 'placeholder' only. Drag or drop your photo here, or click and tap the center to insert a photo.">
            <a:extLst>
              <a:ext uri="{FF2B5EF4-FFF2-40B4-BE49-F238E27FC236}">
                <a16:creationId xmlns:a16="http://schemas.microsoft.com/office/drawing/2014/main" id="{E7C99C11-5C24-0045-90F8-59A75B6469F2}"/>
              </a:ext>
            </a:extLst>
          </p:cNvPr>
          <p:cNvSpPr>
            <a:spLocks noGrp="1"/>
          </p:cNvSpPr>
          <p:nvPr>
            <p:ph type="pic" sz="quarter" idx="27" hasCustomPrompt="1"/>
          </p:nvPr>
        </p:nvSpPr>
        <p:spPr bwMode="gray">
          <a:xfrm>
            <a:off x="9152807" y="2164908"/>
            <a:ext cx="2529465" cy="2532889"/>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14" name="Title 1">
            <a:extLst>
              <a:ext uri="{FF2B5EF4-FFF2-40B4-BE49-F238E27FC236}">
                <a16:creationId xmlns:a16="http://schemas.microsoft.com/office/drawing/2014/main" id="{11AEF602-5893-A88C-F254-8408AF99B583}"/>
              </a:ext>
            </a:extLst>
          </p:cNvPr>
          <p:cNvSpPr>
            <a:spLocks noGrp="1"/>
          </p:cNvSpPr>
          <p:nvPr>
            <p:ph type="title" hasCustomPrompt="1"/>
          </p:nvPr>
        </p:nvSpPr>
        <p:spPr>
          <a:xfrm>
            <a:off x="539999" y="430036"/>
            <a:ext cx="11119175" cy="677108"/>
          </a:xfrm>
        </p:spPr>
        <p:txBody>
          <a:bodyPr anchor="t" anchorCtr="0"/>
          <a:lstStyle>
            <a:lvl1pPr>
              <a:defRPr lang="en-US" sz="4400" b="0" i="0" kern="1200" spc="-50" baseline="0" dirty="0">
                <a:gradFill>
                  <a:gsLst>
                    <a:gs pos="0">
                      <a:srgbClr val="8661C5"/>
                    </a:gs>
                    <a:gs pos="100000">
                      <a:srgbClr val="C73ECC"/>
                    </a:gs>
                  </a:gsLst>
                  <a:lin ang="2700000" scaled="1"/>
                </a:gradFill>
                <a:latin typeface="+mj-lt"/>
                <a:ea typeface="+mn-ea"/>
                <a:cs typeface="Segoe UI Semibold" panose="020B0502040204020203" pitchFamily="34" charset="0"/>
              </a:defRPr>
            </a:lvl1pPr>
          </a:lstStyle>
          <a:p>
            <a:r>
              <a:rPr lang="en-US"/>
              <a:t>Click to add headline</a:t>
            </a:r>
          </a:p>
        </p:txBody>
      </p:sp>
      <p:sp>
        <p:nvSpPr>
          <p:cNvPr id="12" name="Text Placeholder 12">
            <a:extLst>
              <a:ext uri="{FF2B5EF4-FFF2-40B4-BE49-F238E27FC236}">
                <a16:creationId xmlns:a16="http://schemas.microsoft.com/office/drawing/2014/main" id="{39218551-1E01-F4CF-BA23-6536561E636D}"/>
              </a:ext>
            </a:extLst>
          </p:cNvPr>
          <p:cNvSpPr>
            <a:spLocks noGrp="1"/>
          </p:cNvSpPr>
          <p:nvPr>
            <p:ph type="body" sz="quarter" idx="15" hasCustomPrompt="1"/>
          </p:nvPr>
        </p:nvSpPr>
        <p:spPr>
          <a:xfrm>
            <a:off x="539999" y="6302589"/>
            <a:ext cx="11119175" cy="123111"/>
          </a:xfrm>
        </p:spPr>
        <p:txBody>
          <a:bodyPr>
            <a:spAutoFit/>
          </a:bodyPr>
          <a:lstStyle>
            <a:lvl1pPr>
              <a:defRPr sz="800" b="0" i="0">
                <a:solidFill>
                  <a:schemeClr val="tx1"/>
                </a:solidFill>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Source text </a:t>
            </a:r>
          </a:p>
        </p:txBody>
      </p:sp>
    </p:spTree>
    <p:extLst>
      <p:ext uri="{BB962C8B-B14F-4D97-AF65-F5344CB8AC3E}">
        <p14:creationId xmlns:p14="http://schemas.microsoft.com/office/powerpoint/2010/main" val="3076440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F">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D905130-A436-B07E-42CB-869567638780}"/>
              </a:ext>
            </a:extLst>
          </p:cNvPr>
          <p:cNvSpPr/>
          <p:nvPr userDrawn="1"/>
        </p:nvSpPr>
        <p:spPr>
          <a:xfrm>
            <a:off x="0" y="0"/>
            <a:ext cx="4821382" cy="6858000"/>
          </a:xfrm>
          <a:prstGeom prst="rect">
            <a:avLst/>
          </a:prstGeom>
          <a:gradFill>
            <a:gsLst>
              <a:gs pos="100000">
                <a:srgbClr val="8661C5">
                  <a:alpha val="31796"/>
                </a:srgbClr>
              </a:gs>
              <a:gs pos="34000">
                <a:srgbClr val="8661C5">
                  <a:alpha val="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AU"/>
          </a:p>
        </p:txBody>
      </p:sp>
      <p:sp>
        <p:nvSpPr>
          <p:cNvPr id="2" name="Rectangle 1">
            <a:extLst>
              <a:ext uri="{FF2B5EF4-FFF2-40B4-BE49-F238E27FC236}">
                <a16:creationId xmlns:a16="http://schemas.microsoft.com/office/drawing/2014/main" id="{444A1229-740C-C4B5-1A05-C42FFC2F3ADF}"/>
              </a:ext>
            </a:extLst>
          </p:cNvPr>
          <p:cNvSpPr/>
          <p:nvPr userDrawn="1"/>
        </p:nvSpPr>
        <p:spPr>
          <a:xfrm>
            <a:off x="0" y="0"/>
            <a:ext cx="482138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 name="Text Placeholder 12">
            <a:extLst>
              <a:ext uri="{FF2B5EF4-FFF2-40B4-BE49-F238E27FC236}">
                <a16:creationId xmlns:a16="http://schemas.microsoft.com/office/drawing/2014/main" id="{CD7AFA1B-7ACC-6843-AB47-1B5873ED5E71}"/>
              </a:ext>
            </a:extLst>
          </p:cNvPr>
          <p:cNvSpPr>
            <a:spLocks noGrp="1"/>
          </p:cNvSpPr>
          <p:nvPr>
            <p:ph type="body" sz="quarter" idx="15"/>
          </p:nvPr>
        </p:nvSpPr>
        <p:spPr>
          <a:xfrm>
            <a:off x="5512188" y="430036"/>
            <a:ext cx="6146985" cy="1661993"/>
          </a:xfrm>
        </p:spPr>
        <p:txBody>
          <a:bodyPr wrap="square">
            <a:spAutoFit/>
          </a:bodyPr>
          <a:lstStyle>
            <a:lvl1pPr>
              <a:defRPr b="0" i="0">
                <a:latin typeface="Segoe UI" panose="020B0502040204020203" pitchFamily="34" charset="0"/>
                <a:cs typeface="Segoe UI" panose="020B0502040204020203" pitchFamily="34" charset="0"/>
              </a:defRPr>
            </a:lvl1pPr>
            <a:lvl2pPr>
              <a:defRPr b="0" i="0">
                <a:latin typeface="Segoe UI" panose="020B0502040204020203" pitchFamily="34" charset="0"/>
                <a:cs typeface="Segoe UI" panose="020B0502040204020203" pitchFamily="34" charset="0"/>
              </a:defRPr>
            </a:lvl2pPr>
            <a:lvl3pPr>
              <a:defRPr b="0" i="0">
                <a:latin typeface="Segoe UI" panose="020B0502040204020203" pitchFamily="34" charset="0"/>
                <a:cs typeface="Segoe UI" panose="020B0502040204020203" pitchFamily="34" charset="0"/>
              </a:defRPr>
            </a:lvl3pPr>
            <a:lvl4pPr>
              <a:defRPr b="0" i="0">
                <a:latin typeface="Segoe UI" panose="020B0502040204020203" pitchFamily="34" charset="0"/>
                <a:cs typeface="Segoe UI" panose="020B0502040204020203" pitchFamily="34" charset="0"/>
              </a:defRPr>
            </a:lvl4pPr>
            <a:lvl5pPr>
              <a:defRPr b="0" i="0">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itle 1">
            <a:extLst>
              <a:ext uri="{FF2B5EF4-FFF2-40B4-BE49-F238E27FC236}">
                <a16:creationId xmlns:a16="http://schemas.microsoft.com/office/drawing/2014/main" id="{1517ACDD-56C8-0925-E924-2DA46038C024}"/>
              </a:ext>
            </a:extLst>
          </p:cNvPr>
          <p:cNvSpPr>
            <a:spLocks noGrp="1"/>
          </p:cNvSpPr>
          <p:nvPr>
            <p:ph type="title" hasCustomPrompt="1"/>
          </p:nvPr>
        </p:nvSpPr>
        <p:spPr>
          <a:xfrm>
            <a:off x="539999" y="430035"/>
            <a:ext cx="3828801" cy="1364897"/>
          </a:xfrm>
        </p:spPr>
        <p:txBody>
          <a:bodyPr anchor="t" anchorCtr="0"/>
          <a:lstStyle>
            <a:lvl1pPr>
              <a:defRPr lang="en-US" sz="4400" b="0" i="0" kern="1200" spc="-50" baseline="0" dirty="0">
                <a:gradFill>
                  <a:gsLst>
                    <a:gs pos="0">
                      <a:srgbClr val="8661C5"/>
                    </a:gs>
                    <a:gs pos="100000">
                      <a:srgbClr val="C73ECC"/>
                    </a:gs>
                  </a:gsLst>
                  <a:lin ang="2700000" scaled="1"/>
                </a:gradFill>
                <a:latin typeface="+mj-lt"/>
                <a:ea typeface="+mn-ea"/>
                <a:cs typeface="Segoe UI Semibold" panose="020B0502040204020203" pitchFamily="34" charset="0"/>
              </a:defRPr>
            </a:lvl1pPr>
          </a:lstStyle>
          <a:p>
            <a:r>
              <a:rPr lang="en-US"/>
              <a:t>Click to add headline</a:t>
            </a:r>
          </a:p>
        </p:txBody>
      </p:sp>
      <p:pic>
        <p:nvPicPr>
          <p:cNvPr id="12" name="Picture 11">
            <a:extLst>
              <a:ext uri="{FF2B5EF4-FFF2-40B4-BE49-F238E27FC236}">
                <a16:creationId xmlns:a16="http://schemas.microsoft.com/office/drawing/2014/main" id="{30139F35-FDC2-1105-FB36-EE65E2270529}"/>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26523" b="325"/>
          <a:stretch/>
        </p:blipFill>
        <p:spPr>
          <a:xfrm>
            <a:off x="0" y="2692400"/>
            <a:ext cx="4821382" cy="4165600"/>
          </a:xfrm>
          <a:prstGeom prst="rect">
            <a:avLst/>
          </a:prstGeom>
        </p:spPr>
      </p:pic>
    </p:spTree>
    <p:extLst>
      <p:ext uri="{BB962C8B-B14F-4D97-AF65-F5344CB8AC3E}">
        <p14:creationId xmlns:p14="http://schemas.microsoft.com/office/powerpoint/2010/main" val="432277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D6934EA-9773-34B9-B4E4-A30A45D8EF55}"/>
              </a:ext>
            </a:extLst>
          </p:cNvPr>
          <p:cNvSpPr/>
          <p:nvPr userDrawn="1"/>
        </p:nvSpPr>
        <p:spPr>
          <a:xfrm>
            <a:off x="0" y="0"/>
            <a:ext cx="4821382" cy="6858000"/>
          </a:xfrm>
          <a:prstGeom prst="rect">
            <a:avLst/>
          </a:prstGeom>
          <a:gradFill>
            <a:gsLst>
              <a:gs pos="100000">
                <a:srgbClr val="8661C5">
                  <a:alpha val="31796"/>
                </a:srgbClr>
              </a:gs>
              <a:gs pos="34000">
                <a:srgbClr val="8661C5">
                  <a:alpha val="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AU"/>
          </a:p>
        </p:txBody>
      </p:sp>
      <p:sp>
        <p:nvSpPr>
          <p:cNvPr id="6" name="Rectangle 5">
            <a:extLst>
              <a:ext uri="{FF2B5EF4-FFF2-40B4-BE49-F238E27FC236}">
                <a16:creationId xmlns:a16="http://schemas.microsoft.com/office/drawing/2014/main" id="{8CDFC944-A29E-DF3A-9CF5-CE5D81EF660D}"/>
              </a:ext>
            </a:extLst>
          </p:cNvPr>
          <p:cNvSpPr/>
          <p:nvPr userDrawn="1"/>
        </p:nvSpPr>
        <p:spPr>
          <a:xfrm>
            <a:off x="0" y="0"/>
            <a:ext cx="482138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 name="Title 1">
            <a:extLst>
              <a:ext uri="{FF2B5EF4-FFF2-40B4-BE49-F238E27FC236}">
                <a16:creationId xmlns:a16="http://schemas.microsoft.com/office/drawing/2014/main" id="{DCE76EF3-8758-36B7-A53F-580B5EF24879}"/>
              </a:ext>
            </a:extLst>
          </p:cNvPr>
          <p:cNvSpPr>
            <a:spLocks noGrp="1"/>
          </p:cNvSpPr>
          <p:nvPr>
            <p:ph type="title" hasCustomPrompt="1"/>
          </p:nvPr>
        </p:nvSpPr>
        <p:spPr>
          <a:xfrm>
            <a:off x="539999" y="430036"/>
            <a:ext cx="3478209" cy="1354217"/>
          </a:xfrm>
        </p:spPr>
        <p:txBody>
          <a:bodyPr anchor="t" anchorCtr="0"/>
          <a:lstStyle>
            <a:lvl1pPr algn="l" defTabSz="914400" rtl="0" eaLnBrk="1" latinLnBrk="0" hangingPunct="1">
              <a:lnSpc>
                <a:spcPct val="100000"/>
              </a:lnSpc>
              <a:spcBef>
                <a:spcPct val="0"/>
              </a:spcBef>
              <a:buNone/>
              <a:defRPr lang="en-US" sz="4400" b="0" i="0" kern="1200" spc="-50" baseline="0" dirty="0">
                <a:gradFill>
                  <a:gsLst>
                    <a:gs pos="0">
                      <a:srgbClr val="8661C5"/>
                    </a:gs>
                    <a:gs pos="100000">
                      <a:srgbClr val="C73ECC"/>
                    </a:gs>
                  </a:gsLst>
                  <a:lin ang="2700000" scaled="1"/>
                </a:gradFill>
                <a:latin typeface="+mj-lt"/>
                <a:ea typeface="+mn-ea"/>
                <a:cs typeface="Segoe UI Semibold" panose="020B0502040204020203" pitchFamily="34" charset="0"/>
              </a:defRPr>
            </a:lvl1pPr>
          </a:lstStyle>
          <a:p>
            <a:r>
              <a:rPr lang="en-US"/>
              <a:t>Click to add headline</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5FDABAC3-B6F9-2F9D-4D2F-B32080E40E76}"/>
              </a:ext>
            </a:extLst>
          </p:cNvPr>
          <p:cNvSpPr>
            <a:spLocks noGrp="1"/>
          </p:cNvSpPr>
          <p:nvPr>
            <p:ph type="pic" sz="quarter" idx="21" hasCustomPrompt="1"/>
          </p:nvPr>
        </p:nvSpPr>
        <p:spPr bwMode="gray">
          <a:xfrm>
            <a:off x="4821382" y="0"/>
            <a:ext cx="7370618" cy="6858000"/>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11" name="Text Placeholder 12">
            <a:extLst>
              <a:ext uri="{FF2B5EF4-FFF2-40B4-BE49-F238E27FC236}">
                <a16:creationId xmlns:a16="http://schemas.microsoft.com/office/drawing/2014/main" id="{3BB3BDFF-A52F-B4D5-0568-63E69549A1F4}"/>
              </a:ext>
            </a:extLst>
          </p:cNvPr>
          <p:cNvSpPr>
            <a:spLocks noGrp="1"/>
          </p:cNvSpPr>
          <p:nvPr>
            <p:ph type="body" sz="quarter" idx="15"/>
          </p:nvPr>
        </p:nvSpPr>
        <p:spPr>
          <a:xfrm>
            <a:off x="539999" y="2128782"/>
            <a:ext cx="3478209" cy="2092881"/>
          </a:xfrm>
        </p:spPr>
        <p:txBody>
          <a:bodyPr wrap="square">
            <a:spAutoFit/>
          </a:bodyPr>
          <a:lstStyle>
            <a:lvl1pPr>
              <a:defRPr b="0" i="0">
                <a:latin typeface="Segoe UI" panose="020B0502040204020203" pitchFamily="34" charset="0"/>
                <a:cs typeface="Segoe UI" panose="020B0502040204020203" pitchFamily="34" charset="0"/>
              </a:defRPr>
            </a:lvl1pPr>
            <a:lvl2pPr>
              <a:defRPr b="0" i="0">
                <a:latin typeface="Segoe UI" panose="020B0502040204020203" pitchFamily="34" charset="0"/>
                <a:cs typeface="Segoe UI" panose="020B0502040204020203" pitchFamily="34" charset="0"/>
              </a:defRPr>
            </a:lvl2pPr>
            <a:lvl3pPr>
              <a:defRPr b="0" i="0">
                <a:latin typeface="Segoe UI" panose="020B0502040204020203" pitchFamily="34" charset="0"/>
                <a:cs typeface="Segoe UI" panose="020B0502040204020203" pitchFamily="34" charset="0"/>
              </a:defRPr>
            </a:lvl3pPr>
            <a:lvl4pPr>
              <a:defRPr b="0" i="0">
                <a:latin typeface="Segoe UI" panose="020B0502040204020203" pitchFamily="34" charset="0"/>
                <a:cs typeface="Segoe UI" panose="020B0502040204020203" pitchFamily="34" charset="0"/>
              </a:defRPr>
            </a:lvl4pPr>
            <a:lvl5pPr>
              <a:defRPr b="0" i="0">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3" name="Picture 12">
            <a:extLst>
              <a:ext uri="{FF2B5EF4-FFF2-40B4-BE49-F238E27FC236}">
                <a16:creationId xmlns:a16="http://schemas.microsoft.com/office/drawing/2014/main" id="{EF8721F8-F5D6-2C34-CBD9-C09337D11DE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66582"/>
          <a:stretch/>
        </p:blipFill>
        <p:spPr>
          <a:xfrm>
            <a:off x="-1" y="4566192"/>
            <a:ext cx="4821381" cy="2291808"/>
          </a:xfrm>
          <a:prstGeom prst="rect">
            <a:avLst/>
          </a:prstGeom>
        </p:spPr>
      </p:pic>
    </p:spTree>
    <p:extLst>
      <p:ext uri="{BB962C8B-B14F-4D97-AF65-F5344CB8AC3E}">
        <p14:creationId xmlns:p14="http://schemas.microsoft.com/office/powerpoint/2010/main" val="3656614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2DF8950-0CB6-C9ED-1F36-72295CD7B0A5}"/>
              </a:ext>
            </a:extLst>
          </p:cNvPr>
          <p:cNvSpPr>
            <a:spLocks noGrp="1"/>
          </p:cNvSpPr>
          <p:nvPr>
            <p:ph type="title" hasCustomPrompt="1"/>
          </p:nvPr>
        </p:nvSpPr>
        <p:spPr>
          <a:xfrm>
            <a:off x="539999" y="430036"/>
            <a:ext cx="11119175" cy="677108"/>
          </a:xfrm>
        </p:spPr>
        <p:txBody>
          <a:bodyPr anchor="t" anchorCtr="0"/>
          <a:lstStyle>
            <a:lvl1pPr>
              <a:defRPr lang="en-US" sz="4400" b="0" i="0" kern="1200" spc="-50" baseline="0" dirty="0">
                <a:gradFill>
                  <a:gsLst>
                    <a:gs pos="0">
                      <a:srgbClr val="8661C5"/>
                    </a:gs>
                    <a:gs pos="100000">
                      <a:srgbClr val="C73ECC"/>
                    </a:gs>
                  </a:gsLst>
                  <a:lin ang="2700000" scaled="1"/>
                </a:gradFill>
                <a:latin typeface="+mj-lt"/>
                <a:ea typeface="+mn-ea"/>
                <a:cs typeface="Segoe UI Semibold" panose="020B0502040204020203" pitchFamily="34" charset="0"/>
              </a:defRPr>
            </a:lvl1pPr>
          </a:lstStyle>
          <a:p>
            <a:r>
              <a:rPr lang="en-US"/>
              <a:t>Click to add headline</a:t>
            </a:r>
          </a:p>
        </p:txBody>
      </p:sp>
    </p:spTree>
    <p:extLst>
      <p:ext uri="{BB962C8B-B14F-4D97-AF65-F5344CB8AC3E}">
        <p14:creationId xmlns:p14="http://schemas.microsoft.com/office/powerpoint/2010/main" val="653204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Coloured">
    <p:bg>
      <p:bgPr>
        <a:gradFill>
          <a:gsLst>
            <a:gs pos="0">
              <a:srgbClr val="8661C5">
                <a:alpha val="31796"/>
              </a:srgbClr>
            </a:gs>
            <a:gs pos="75000">
              <a:srgbClr val="8661C5">
                <a:alpha val="0"/>
              </a:srgbClr>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6F32D-5708-15C7-E6E3-8A5E3D7087A6}"/>
              </a:ext>
            </a:extLst>
          </p:cNvPr>
          <p:cNvSpPr>
            <a:spLocks noGrp="1"/>
          </p:cNvSpPr>
          <p:nvPr>
            <p:ph type="title" hasCustomPrompt="1"/>
          </p:nvPr>
        </p:nvSpPr>
        <p:spPr>
          <a:xfrm>
            <a:off x="539999" y="430036"/>
            <a:ext cx="11119175" cy="677108"/>
          </a:xfrm>
        </p:spPr>
        <p:txBody>
          <a:bodyPr anchor="t" anchorCtr="0"/>
          <a:lstStyle>
            <a:lvl1pPr>
              <a:defRPr lang="en-US" sz="4400" b="0" i="0" kern="1200" spc="-50" baseline="0" dirty="0">
                <a:gradFill>
                  <a:gsLst>
                    <a:gs pos="0">
                      <a:srgbClr val="8661C5"/>
                    </a:gs>
                    <a:gs pos="100000">
                      <a:srgbClr val="C73ECC"/>
                    </a:gs>
                  </a:gsLst>
                  <a:lin ang="2700000" scaled="1"/>
                </a:gradFill>
                <a:latin typeface="+mj-lt"/>
                <a:ea typeface="+mn-ea"/>
                <a:cs typeface="Segoe UI Semibold" panose="020B0502040204020203" pitchFamily="34" charset="0"/>
              </a:defRPr>
            </a:lvl1pPr>
          </a:lstStyle>
          <a:p>
            <a:r>
              <a:rPr lang="en-US"/>
              <a:t>Click to add headline</a:t>
            </a:r>
          </a:p>
        </p:txBody>
      </p:sp>
    </p:spTree>
    <p:extLst>
      <p:ext uri="{BB962C8B-B14F-4D97-AF65-F5344CB8AC3E}">
        <p14:creationId xmlns:p14="http://schemas.microsoft.com/office/powerpoint/2010/main" val="681056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Quote ">
    <p:bg>
      <p:bgPr>
        <a:gradFill>
          <a:gsLst>
            <a:gs pos="100000">
              <a:srgbClr val="8661C5">
                <a:alpha val="31796"/>
              </a:srgbClr>
            </a:gs>
            <a:gs pos="0">
              <a:srgbClr val="8661C5">
                <a:alpha val="0"/>
              </a:srgbClr>
            </a:gs>
          </a:gsLst>
          <a:lin ang="2700000" scaled="0"/>
        </a:gra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907B6C3-01A8-CFB2-2301-18951385E224}"/>
              </a:ext>
            </a:extLst>
          </p:cNvPr>
          <p:cNvSpPr>
            <a:spLocks noGrp="1"/>
          </p:cNvSpPr>
          <p:nvPr>
            <p:ph type="title" hasCustomPrompt="1"/>
          </p:nvPr>
        </p:nvSpPr>
        <p:spPr>
          <a:xfrm>
            <a:off x="670174" y="1001480"/>
            <a:ext cx="7559426" cy="2215991"/>
          </a:xfrm>
        </p:spPr>
        <p:txBody>
          <a:bodyPr anchor="t" anchorCtr="0"/>
          <a:lstStyle>
            <a:lvl1pPr marL="228600" indent="-228600">
              <a:defRPr lang="en-US" sz="4800" b="0" i="0" kern="1200" spc="-50" baseline="0" dirty="0">
                <a:gradFill>
                  <a:gsLst>
                    <a:gs pos="0">
                      <a:srgbClr val="8661C5"/>
                    </a:gs>
                    <a:gs pos="100000">
                      <a:srgbClr val="C73ECC"/>
                    </a:gs>
                  </a:gsLst>
                  <a:lin ang="2700000" scaled="1"/>
                </a:gradFill>
                <a:latin typeface="+mj-lt"/>
                <a:ea typeface="+mn-ea"/>
                <a:cs typeface="Segoe UI Semibold" panose="020B0502040204020203" pitchFamily="34" charset="0"/>
              </a:defRPr>
            </a:lvl1pPr>
          </a:lstStyle>
          <a:p>
            <a:r>
              <a:rPr lang="en-US"/>
              <a:t>“Click to add quote</a:t>
            </a:r>
            <a:br>
              <a:rPr lang="en-US"/>
            </a:br>
            <a:r>
              <a:rPr lang="en-US"/>
              <a:t>Click to add quote”</a:t>
            </a:r>
            <a:br>
              <a:rPr lang="en-US"/>
            </a:br>
            <a:endParaRPr lang="en-US"/>
          </a:p>
        </p:txBody>
      </p:sp>
      <p:pic>
        <p:nvPicPr>
          <p:cNvPr id="12" name="Picture 11">
            <a:extLst>
              <a:ext uri="{FF2B5EF4-FFF2-40B4-BE49-F238E27FC236}">
                <a16:creationId xmlns:a16="http://schemas.microsoft.com/office/drawing/2014/main" id="{56B949AA-8CB4-7821-B85B-6131FCF8B511}"/>
              </a:ext>
            </a:extLst>
          </p:cNvPr>
          <p:cNvPicPr>
            <a:picLocks noChangeAspect="1"/>
          </p:cNvPicPr>
          <p:nvPr userDrawn="1"/>
        </p:nvPicPr>
        <p:blipFill>
          <a:blip r:embed="rId2"/>
          <a:srcRect l="10" r="10"/>
          <a:stretch/>
        </p:blipFill>
        <p:spPr>
          <a:xfrm>
            <a:off x="7358211" y="0"/>
            <a:ext cx="4833790" cy="6858000"/>
          </a:xfrm>
          <a:prstGeom prst="rect">
            <a:avLst/>
          </a:prstGeom>
        </p:spPr>
      </p:pic>
      <p:sp>
        <p:nvSpPr>
          <p:cNvPr id="16" name="Text Placeholder 7">
            <a:extLst>
              <a:ext uri="{FF2B5EF4-FFF2-40B4-BE49-F238E27FC236}">
                <a16:creationId xmlns:a16="http://schemas.microsoft.com/office/drawing/2014/main" id="{011761B3-BA10-68BD-A412-2A7444A3BA43}"/>
              </a:ext>
            </a:extLst>
          </p:cNvPr>
          <p:cNvSpPr>
            <a:spLocks noGrp="1"/>
          </p:cNvSpPr>
          <p:nvPr>
            <p:ph type="body" sz="quarter" idx="16" hasCustomPrompt="1"/>
          </p:nvPr>
        </p:nvSpPr>
        <p:spPr>
          <a:xfrm>
            <a:off x="946399" y="5144288"/>
            <a:ext cx="4249713" cy="369332"/>
          </a:xfrm>
        </p:spPr>
        <p:txBody>
          <a:bodyPr wrap="square">
            <a:spAutoFit/>
          </a:bodyPr>
          <a:lstStyle>
            <a:lvl1pPr>
              <a:defRPr sz="2400" b="0" i="0" spc="0">
                <a:solidFill>
                  <a:schemeClr val="accent2"/>
                </a:solidFill>
                <a:latin typeface="+mn-lt"/>
                <a:cs typeface="Segoe UI" panose="020B0502040204020203" pitchFamily="34" charset="0"/>
              </a:defRPr>
            </a:lvl1pPr>
          </a:lstStyle>
          <a:p>
            <a:pPr lvl="0"/>
            <a:r>
              <a:rPr lang="en-US"/>
              <a:t>Add speaker</a:t>
            </a:r>
          </a:p>
        </p:txBody>
      </p:sp>
    </p:spTree>
    <p:extLst>
      <p:ext uri="{BB962C8B-B14F-4D97-AF65-F5344CB8AC3E}">
        <p14:creationId xmlns:p14="http://schemas.microsoft.com/office/powerpoint/2010/main" val="70755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7041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loured Blank">
    <p:bg>
      <p:bgPr>
        <a:gradFill>
          <a:gsLst>
            <a:gs pos="0">
              <a:srgbClr val="8661C5">
                <a:alpha val="31796"/>
              </a:srgbClr>
            </a:gs>
            <a:gs pos="75000">
              <a:srgbClr val="8661C5">
                <a:alpha val="0"/>
              </a:srgbClr>
            </a:gs>
          </a:gsLst>
          <a:lin ang="2700000" scaled="1"/>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359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Holding">
    <p:bg>
      <p:bgPr>
        <a:gradFill flip="none" rotWithShape="1">
          <a:gsLst>
            <a:gs pos="0">
              <a:srgbClr val="8DC8E8">
                <a:alpha val="57095"/>
              </a:srgbClr>
            </a:gs>
            <a:gs pos="87000">
              <a:srgbClr val="8DC8E8">
                <a:alpha val="0"/>
              </a:srgbClr>
            </a:gs>
          </a:gsLst>
          <a:lin ang="2700000" scaled="1"/>
          <a:tileRect/>
        </a:gradFill>
        <a:effectLst/>
      </p:bgPr>
    </p:bg>
    <p:spTree>
      <p:nvGrpSpPr>
        <p:cNvPr id="1" name=""/>
        <p:cNvGrpSpPr/>
        <p:nvPr/>
      </p:nvGrpSpPr>
      <p:grpSpPr>
        <a:xfrm>
          <a:off x="0" y="0"/>
          <a:ext cx="0" cy="0"/>
          <a:chOff x="0" y="0"/>
          <a:chExt cx="0" cy="0"/>
        </a:xfrm>
      </p:grpSpPr>
      <p:pic>
        <p:nvPicPr>
          <p:cNvPr id="5" name="Picture 4" descr="A close-up of a flower&#10;&#10;Description automatically generated with medium confidence">
            <a:extLst>
              <a:ext uri="{FF2B5EF4-FFF2-40B4-BE49-F238E27FC236}">
                <a16:creationId xmlns:a16="http://schemas.microsoft.com/office/drawing/2014/main" id="{EC240488-65DB-A24B-11BD-B494A586CF7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25256" r="1091"/>
          <a:stretch/>
        </p:blipFill>
        <p:spPr>
          <a:xfrm>
            <a:off x="5587999" y="0"/>
            <a:ext cx="6604001" cy="6858000"/>
          </a:xfrm>
          <a:prstGeom prst="rect">
            <a:avLst/>
          </a:prstGeom>
        </p:spPr>
      </p:pic>
      <p:pic>
        <p:nvPicPr>
          <p:cNvPr id="10" name="MS logo gray - EMF" descr="Microsoft logo, gray text version">
            <a:extLst>
              <a:ext uri="{FF2B5EF4-FFF2-40B4-BE49-F238E27FC236}">
                <a16:creationId xmlns:a16="http://schemas.microsoft.com/office/drawing/2014/main" id="{17961DB6-E9B7-C062-48B2-89BEAEEF8C03}"/>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62641" y="617895"/>
            <a:ext cx="1774159" cy="379916"/>
          </a:xfrm>
          <a:prstGeom prst="rect">
            <a:avLst/>
          </a:prstGeom>
        </p:spPr>
      </p:pic>
      <p:sp>
        <p:nvSpPr>
          <p:cNvPr id="9" name="TextBox 8">
            <a:extLst>
              <a:ext uri="{FF2B5EF4-FFF2-40B4-BE49-F238E27FC236}">
                <a16:creationId xmlns:a16="http://schemas.microsoft.com/office/drawing/2014/main" id="{602B6A56-3972-4F6B-1ACF-3BB154B91292}"/>
              </a:ext>
            </a:extLst>
          </p:cNvPr>
          <p:cNvSpPr txBox="1"/>
          <p:nvPr userDrawn="1"/>
        </p:nvSpPr>
        <p:spPr>
          <a:xfrm>
            <a:off x="562639" y="1808032"/>
            <a:ext cx="6418732" cy="2437590"/>
          </a:xfrm>
          <a:prstGeom prst="rect">
            <a:avLst/>
          </a:prstGeom>
          <a:noFill/>
        </p:spPr>
        <p:txBody>
          <a:bodyPr wrap="square" lIns="0" tIns="0" rIns="0" bIns="0" rtlCol="0">
            <a:spAutoFit/>
          </a:bodyPr>
          <a:lstStyle/>
          <a:p>
            <a:pPr marL="0" algn="l" defTabSz="914400" rtl="0" eaLnBrk="1" latinLnBrk="0" hangingPunct="1">
              <a:lnSpc>
                <a:spcPct val="90000"/>
              </a:lnSpc>
            </a:pPr>
            <a:r>
              <a:rPr lang="en-AU" sz="4400" b="1" i="0" kern="1200" dirty="0">
                <a:solidFill>
                  <a:schemeClr val="accent6"/>
                </a:solidFill>
                <a:latin typeface="Segoe UI Semibold" panose="020B0502040204020203" pitchFamily="34" charset="0"/>
                <a:ea typeface="+mn-ea"/>
                <a:cs typeface="Segoe UI Semibold" panose="020B0502040204020203" pitchFamily="34" charset="0"/>
              </a:rPr>
              <a:t>Microsoft Build </a:t>
            </a:r>
            <a:br>
              <a:rPr lang="en-AU" sz="4400" b="1" i="0" kern="1200" dirty="0">
                <a:solidFill>
                  <a:schemeClr val="accent6"/>
                </a:solidFill>
                <a:latin typeface="Segoe UI Semibold" panose="020B0502040204020203" pitchFamily="34" charset="0"/>
                <a:ea typeface="+mn-ea"/>
                <a:cs typeface="Segoe UI Semibold" panose="020B0502040204020203" pitchFamily="34" charset="0"/>
              </a:rPr>
            </a:br>
            <a:r>
              <a:rPr lang="en-AU" sz="4400" b="1" i="0" kern="1200" dirty="0">
                <a:solidFill>
                  <a:schemeClr val="accent6"/>
                </a:solidFill>
                <a:latin typeface="Segoe UI Semibold" panose="020B0502040204020203" pitchFamily="34" charset="0"/>
                <a:ea typeface="+mn-ea"/>
                <a:cs typeface="Segoe UI Semibold" panose="020B0502040204020203" pitchFamily="34" charset="0"/>
              </a:rPr>
              <a:t>ANZ Highlights:</a:t>
            </a:r>
          </a:p>
          <a:p>
            <a:pPr marL="0" algn="l" defTabSz="914400" rtl="0" eaLnBrk="1" latinLnBrk="0" hangingPunct="1">
              <a:lnSpc>
                <a:spcPct val="90000"/>
              </a:lnSpc>
            </a:pPr>
            <a:r>
              <a:rPr lang="en-AU" sz="4400" b="0" i="0" kern="1200" dirty="0">
                <a:solidFill>
                  <a:schemeClr val="accent6"/>
                </a:solidFill>
                <a:latin typeface="+mn-lt"/>
                <a:ea typeface="+mn-ea"/>
                <a:cs typeface="Segoe UI Semibold" panose="020B0502040204020203" pitchFamily="34" charset="0"/>
              </a:rPr>
              <a:t>10 Things Every Developer Should Know</a:t>
            </a:r>
          </a:p>
        </p:txBody>
      </p:sp>
    </p:spTree>
    <p:extLst>
      <p:ext uri="{BB962C8B-B14F-4D97-AF65-F5344CB8AC3E}">
        <p14:creationId xmlns:p14="http://schemas.microsoft.com/office/powerpoint/2010/main" val="3607102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50"/>
                                        <p:tgtEl>
                                          <p:spTgt spid="10"/>
                                        </p:tgtEl>
                                      </p:cBhvr>
                                    </p:animEffect>
                                  </p:childTnLst>
                                </p:cTn>
                              </p:par>
                              <p:par>
                                <p:cTn id="8" presetID="63" presetClass="path" presetSubtype="0" decel="100000" fill="hold" nodeType="withEffect">
                                  <p:stCondLst>
                                    <p:cond delay="0"/>
                                  </p:stCondLst>
                                  <p:childTnLst>
                                    <p:animMotion origin="layout" path="M -0.00834 1.48148E-6 L 4.375E-6 1.48148E-6 " pathEditMode="relative" rAng="0" ptsTypes="AA">
                                      <p:cBhvr>
                                        <p:cTn id="9" dur="1000" fill="hold"/>
                                        <p:tgtEl>
                                          <p:spTgt spid="10"/>
                                        </p:tgtEl>
                                        <p:attrNameLst>
                                          <p:attrName>ppt_x</p:attrName>
                                          <p:attrName>ppt_y</p:attrName>
                                        </p:attrNameLst>
                                      </p:cBhvr>
                                      <p:rCtr x="417" y="0"/>
                                    </p:animMotion>
                                  </p:childTnLst>
                                </p:cTn>
                              </p:par>
                              <p:par>
                                <p:cTn id="10" presetID="10" presetClass="entr" presetSubtype="0" fill="hold" grpId="0" nodeType="withEffect">
                                  <p:stCondLst>
                                    <p:cond delay="25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63" presetClass="path" presetSubtype="0" decel="100000" fill="hold" grpId="1" nodeType="withEffect">
                                  <p:stCondLst>
                                    <p:cond delay="250"/>
                                  </p:stCondLst>
                                  <p:childTnLst>
                                    <p:animMotion origin="layout" path="M -0.00834 4.07407E-6 L 3.75E-6 4.07407E-6 " pathEditMode="relative" rAng="0" ptsTypes="AA">
                                      <p:cBhvr>
                                        <p:cTn id="14" dur="1000" fill="hold"/>
                                        <p:tgtEl>
                                          <p:spTgt spid="9"/>
                                        </p:tgtEl>
                                        <p:attrNameLst>
                                          <p:attrName>ppt_x</p:attrName>
                                          <p:attrName>ppt_y</p:attrName>
                                        </p:attrNameLst>
                                      </p:cBhvr>
                                      <p:rCtr x="41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er Slide">
    <p:bg>
      <p:bgPr>
        <a:gradFill>
          <a:gsLst>
            <a:gs pos="0">
              <a:srgbClr val="8661C5">
                <a:alpha val="31796"/>
              </a:srgbClr>
            </a:gs>
            <a:gs pos="75000">
              <a:srgbClr val="8661C5">
                <a:alpha val="0"/>
              </a:srgbClr>
            </a:gs>
          </a:gsLst>
          <a:lin ang="2700000" scaled="1"/>
        </a:gradFill>
        <a:effectLst/>
      </p:bgPr>
    </p:bg>
    <p:spTree>
      <p:nvGrpSpPr>
        <p:cNvPr id="1" name=""/>
        <p:cNvGrpSpPr/>
        <p:nvPr/>
      </p:nvGrpSpPr>
      <p:grpSpPr>
        <a:xfrm>
          <a:off x="0" y="0"/>
          <a:ext cx="0" cy="0"/>
          <a:chOff x="0" y="0"/>
          <a:chExt cx="0" cy="0"/>
        </a:xfrm>
      </p:grpSpPr>
      <p:sp>
        <p:nvSpPr>
          <p:cNvPr id="9" name="Text Placeholder 7">
            <a:extLst>
              <a:ext uri="{FF2B5EF4-FFF2-40B4-BE49-F238E27FC236}">
                <a16:creationId xmlns:a16="http://schemas.microsoft.com/office/drawing/2014/main" id="{29594937-98D6-75D2-C8C7-42EFAACBC50E}"/>
              </a:ext>
            </a:extLst>
          </p:cNvPr>
          <p:cNvSpPr>
            <a:spLocks noGrp="1"/>
          </p:cNvSpPr>
          <p:nvPr>
            <p:ph type="body" sz="quarter" idx="14" hasCustomPrompt="1"/>
          </p:nvPr>
        </p:nvSpPr>
        <p:spPr>
          <a:xfrm>
            <a:off x="562641" y="2861500"/>
            <a:ext cx="6164730" cy="830997"/>
          </a:xfrm>
        </p:spPr>
        <p:txBody>
          <a:bodyPr wrap="square" anchor="b">
            <a:spAutoFit/>
          </a:bodyPr>
          <a:lstStyle>
            <a:lvl1pPr marL="0" algn="l" defTabSz="914400" rtl="0" eaLnBrk="1" latinLnBrk="0" hangingPunct="1">
              <a:lnSpc>
                <a:spcPct val="90000"/>
              </a:lnSpc>
              <a:defRPr lang="en-US" sz="6000" b="0" i="0" kern="1200" baseline="0" dirty="0">
                <a:solidFill>
                  <a:schemeClr val="accent1"/>
                </a:solidFill>
                <a:latin typeface="Segoe UI" panose="020B0502040204020203" pitchFamily="34" charset="0"/>
                <a:ea typeface="+mn-ea"/>
                <a:cs typeface="Segoe UI" panose="020B0502040204020203" pitchFamily="34" charset="0"/>
              </a:defRPr>
            </a:lvl1pPr>
          </a:lstStyle>
          <a:p>
            <a:pPr lvl="0"/>
            <a:r>
              <a:rPr lang="en-US"/>
              <a:t>Presenter name</a:t>
            </a:r>
          </a:p>
        </p:txBody>
      </p:sp>
      <p:sp>
        <p:nvSpPr>
          <p:cNvPr id="8" name="Text Placeholder 7">
            <a:extLst>
              <a:ext uri="{FF2B5EF4-FFF2-40B4-BE49-F238E27FC236}">
                <a16:creationId xmlns:a16="http://schemas.microsoft.com/office/drawing/2014/main" id="{9F2EA026-D687-0D72-038C-09A6649BAF2A}"/>
              </a:ext>
            </a:extLst>
          </p:cNvPr>
          <p:cNvSpPr>
            <a:spLocks noGrp="1"/>
          </p:cNvSpPr>
          <p:nvPr>
            <p:ph type="body" sz="quarter" idx="15" hasCustomPrompt="1"/>
          </p:nvPr>
        </p:nvSpPr>
        <p:spPr>
          <a:xfrm>
            <a:off x="562640" y="4154161"/>
            <a:ext cx="6164729" cy="369332"/>
          </a:xfrm>
        </p:spPr>
        <p:txBody>
          <a:bodyPr wrap="square">
            <a:spAutoFit/>
          </a:bodyPr>
          <a:lstStyle>
            <a:lvl1pPr>
              <a:defRPr sz="2400" b="0" i="0" spc="0">
                <a:solidFill>
                  <a:schemeClr val="accent2"/>
                </a:solidFill>
                <a:latin typeface="+mn-lt"/>
                <a:cs typeface="Segoe UI" panose="020B0502040204020203" pitchFamily="34" charset="0"/>
              </a:defRPr>
            </a:lvl1pPr>
          </a:lstStyle>
          <a:p>
            <a:pPr lvl="0"/>
            <a:r>
              <a:rPr lang="en-US"/>
              <a:t>Presenter role</a:t>
            </a:r>
          </a:p>
        </p:txBody>
      </p:sp>
      <p:pic>
        <p:nvPicPr>
          <p:cNvPr id="12" name="Picture 11">
            <a:extLst>
              <a:ext uri="{FF2B5EF4-FFF2-40B4-BE49-F238E27FC236}">
                <a16:creationId xmlns:a16="http://schemas.microsoft.com/office/drawing/2014/main" id="{4FFEE78E-8FE8-E6BC-C609-68A66FECCB1E}"/>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5756434" y="254000"/>
            <a:ext cx="6435565" cy="6604000"/>
          </a:xfrm>
          <a:prstGeom prst="rect">
            <a:avLst/>
          </a:prstGeom>
        </p:spPr>
      </p:pic>
      <p:pic>
        <p:nvPicPr>
          <p:cNvPr id="17" name="MS logo gray - EMF" descr="Microsoft logo, gray text version">
            <a:extLst>
              <a:ext uri="{FF2B5EF4-FFF2-40B4-BE49-F238E27FC236}">
                <a16:creationId xmlns:a16="http://schemas.microsoft.com/office/drawing/2014/main" id="{B3CF2476-C4D6-8D29-0A0B-F78CD5076B79}"/>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62643" y="600382"/>
            <a:ext cx="1385634" cy="296717"/>
          </a:xfrm>
          <a:prstGeom prst="rect">
            <a:avLst/>
          </a:prstGeom>
        </p:spPr>
      </p:pic>
      <p:sp>
        <p:nvSpPr>
          <p:cNvPr id="18" name="TextBox 17">
            <a:extLst>
              <a:ext uri="{FF2B5EF4-FFF2-40B4-BE49-F238E27FC236}">
                <a16:creationId xmlns:a16="http://schemas.microsoft.com/office/drawing/2014/main" id="{1F477350-9B7C-6C1A-A83D-709BB5489FED}"/>
              </a:ext>
            </a:extLst>
          </p:cNvPr>
          <p:cNvSpPr txBox="1"/>
          <p:nvPr userDrawn="1"/>
        </p:nvSpPr>
        <p:spPr>
          <a:xfrm>
            <a:off x="562642" y="1036976"/>
            <a:ext cx="3907757" cy="387798"/>
          </a:xfrm>
          <a:prstGeom prst="rect">
            <a:avLst/>
          </a:prstGeom>
          <a:noFill/>
        </p:spPr>
        <p:txBody>
          <a:bodyPr wrap="square" lIns="0" tIns="0" rIns="0" bIns="0" rtlCol="0">
            <a:spAutoFit/>
          </a:bodyPr>
          <a:lstStyle/>
          <a:p>
            <a:pPr marL="0" algn="l" defTabSz="914400" rtl="0" eaLnBrk="1" latinLnBrk="0" hangingPunct="1">
              <a:lnSpc>
                <a:spcPct val="90000"/>
              </a:lnSpc>
            </a:pPr>
            <a:r>
              <a:rPr lang="en-AU" sz="2800" b="1" i="0" kern="1200">
                <a:gradFill>
                  <a:gsLst>
                    <a:gs pos="16000">
                      <a:srgbClr val="8661C5"/>
                    </a:gs>
                    <a:gs pos="91000">
                      <a:srgbClr val="C73ECC"/>
                    </a:gs>
                  </a:gsLst>
                  <a:lin ang="2700000" scaled="0"/>
                </a:gradFill>
                <a:latin typeface="Segoe UI Semibold" panose="020B0502040204020203" pitchFamily="34" charset="0"/>
                <a:ea typeface="+mn-ea"/>
                <a:cs typeface="Segoe UI Semibold" panose="020B0502040204020203" pitchFamily="34" charset="0"/>
              </a:rPr>
              <a:t>Microsoft Build</a:t>
            </a:r>
          </a:p>
        </p:txBody>
      </p:sp>
    </p:spTree>
    <p:extLst>
      <p:ext uri="{BB962C8B-B14F-4D97-AF65-F5344CB8AC3E}">
        <p14:creationId xmlns:p14="http://schemas.microsoft.com/office/powerpoint/2010/main" val="1655812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50"/>
                                        <p:tgtEl>
                                          <p:spTgt spid="9">
                                            <p:txEl>
                                              <p:pRg st="0" end="0"/>
                                            </p:txEl>
                                          </p:spTgt>
                                        </p:tgtEl>
                                      </p:cBhvr>
                                    </p:animEffect>
                                  </p:childTnLst>
                                </p:cTn>
                              </p:par>
                              <p:par>
                                <p:cTn id="8" presetID="63" presetClass="path" presetSubtype="0" decel="100000" fill="hold" grpId="1" nodeType="withEffect">
                                  <p:stCondLst>
                                    <p:cond delay="0"/>
                                  </p:stCondLst>
                                  <p:childTnLst>
                                    <p:animMotion origin="layout" path="M -0.00834 2.96296E-6 L 4.16667E-6 2.96296E-6 " pathEditMode="relative" rAng="0" ptsTypes="AA">
                                      <p:cBhvr>
                                        <p:cTn id="9" dur="1000" fill="hold"/>
                                        <p:tgtEl>
                                          <p:spTgt spid="9">
                                            <p:txEl>
                                              <p:pRg st="0" end="0"/>
                                            </p:txEl>
                                          </p:spTgt>
                                        </p:tgtEl>
                                        <p:attrNameLst>
                                          <p:attrName>ppt_x</p:attrName>
                                          <p:attrName>ppt_y</p:attrName>
                                        </p:attrNameLst>
                                      </p:cBhvr>
                                      <p:rCtr x="417" y="0"/>
                                    </p:animMotion>
                                  </p:childTnLst>
                                </p:cTn>
                              </p:par>
                              <p:par>
                                <p:cTn id="10" presetID="10" presetClass="entr" presetSubtype="0" fill="hold" grpId="0" nodeType="withEffect">
                                  <p:stCondLst>
                                    <p:cond delay="25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50"/>
                                        <p:tgtEl>
                                          <p:spTgt spid="8">
                                            <p:txEl>
                                              <p:pRg st="0" end="0"/>
                                            </p:txEl>
                                          </p:spTgt>
                                        </p:tgtEl>
                                      </p:cBhvr>
                                    </p:animEffect>
                                  </p:childTnLst>
                                </p:cTn>
                              </p:par>
                              <p:par>
                                <p:cTn id="13" presetID="63" presetClass="path" presetSubtype="0" decel="100000" fill="hold" grpId="1" nodeType="withEffect">
                                  <p:stCondLst>
                                    <p:cond delay="250"/>
                                  </p:stCondLst>
                                  <p:childTnLst>
                                    <p:animMotion origin="layout" path="M -0.00834 2.96296E-6 L 4.16667E-6 2.96296E-6 " pathEditMode="relative" rAng="0" ptsTypes="AA">
                                      <p:cBhvr>
                                        <p:cTn id="14" dur="1000" fill="hold"/>
                                        <p:tgtEl>
                                          <p:spTgt spid="8">
                                            <p:txEl>
                                              <p:pRg st="0" end="0"/>
                                            </p:txEl>
                                          </p:spTgt>
                                        </p:tgtEl>
                                        <p:attrNameLst>
                                          <p:attrName>ppt_x</p:attrName>
                                          <p:attrName>ppt_y</p:attrName>
                                        </p:attrNameLst>
                                      </p:cBhvr>
                                      <p:rCtr x="41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9" grpId="1" build="p"/>
      <p:bldP spid="8" grpId="0" build="p">
        <p:tmplLst>
          <p:tmpl lvl="1">
            <p:tnLst>
              <p:par>
                <p:cTn presetID="10" presetClass="entr" presetSubtype="0" fill="hold" nodeType="withEffect">
                  <p:stCondLst>
                    <p:cond delay="250"/>
                  </p:stCondLst>
                  <p:childTnLst>
                    <p:set>
                      <p:cBhvr>
                        <p:cTn dur="1" fill="hold">
                          <p:stCondLst>
                            <p:cond delay="0"/>
                          </p:stCondLst>
                        </p:cTn>
                        <p:tgtEl>
                          <p:spTgt spid="8"/>
                        </p:tgtEl>
                        <p:attrNameLst>
                          <p:attrName>style.visibility</p:attrName>
                        </p:attrNameLst>
                      </p:cBhvr>
                      <p:to>
                        <p:strVal val="visible"/>
                      </p:to>
                    </p:set>
                    <p:animEffect transition="in" filter="fade">
                      <p:cBhvr>
                        <p:cTn dur="550"/>
                        <p:tgtEl>
                          <p:spTgt spid="8"/>
                        </p:tgtEl>
                      </p:cBhvr>
                    </p:animEffect>
                  </p:childTnLst>
                </p:cTn>
              </p:par>
            </p:tnLst>
          </p:tmpl>
        </p:tmplLst>
      </p:bldP>
      <p:bldP spid="8" grpId="1" build="p">
        <p:tmplLst>
          <p:tmpl lvl="1">
            <p:tnLst>
              <p:par>
                <p:cTn presetID="63" presetClass="path" presetSubtype="0" decel="100000" fill="hold" nodeType="withEffect">
                  <p:stCondLst>
                    <p:cond delay="250"/>
                  </p:stCondLst>
                  <p:childTnLst>
                    <p:animMotion origin="layout" path="M -0.00834 2.96296E-6 L 4.16667E-6 2.96296E-6 " pathEditMode="relative" rAng="0" ptsTypes="AA">
                      <p:cBhvr>
                        <p:cTn dur="1000" fill="hold"/>
                        <p:tgtEl>
                          <p:spTgt spid="8"/>
                        </p:tgtEl>
                        <p:attrNameLst>
                          <p:attrName>ppt_x</p:attrName>
                          <p:attrName>ppt_y</p:attrName>
                        </p:attrNameLst>
                      </p:cBhvr>
                      <p:rCtr x="417" y="0"/>
                    </p:animMotion>
                  </p:childTnLst>
                </p:cTn>
              </p:par>
            </p:tnLst>
          </p:tmpl>
        </p:tmplLst>
      </p:bldP>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resenter Slide">
    <p:bg>
      <p:bgPr>
        <a:gradFill>
          <a:gsLst>
            <a:gs pos="0">
              <a:srgbClr val="8DC8E8">
                <a:alpha val="57095"/>
              </a:srgbClr>
            </a:gs>
            <a:gs pos="87000">
              <a:srgbClr val="8DC8E8">
                <a:alpha val="0"/>
              </a:srgbClr>
            </a:gs>
          </a:gsLst>
          <a:lin ang="2700000" scaled="1"/>
        </a:gradFill>
        <a:effectLst/>
      </p:bgPr>
    </p:bg>
    <p:spTree>
      <p:nvGrpSpPr>
        <p:cNvPr id="1" name=""/>
        <p:cNvGrpSpPr/>
        <p:nvPr/>
      </p:nvGrpSpPr>
      <p:grpSpPr>
        <a:xfrm>
          <a:off x="0" y="0"/>
          <a:ext cx="0" cy="0"/>
          <a:chOff x="0" y="0"/>
          <a:chExt cx="0" cy="0"/>
        </a:xfrm>
      </p:grpSpPr>
      <p:sp>
        <p:nvSpPr>
          <p:cNvPr id="9" name="Text Placeholder 7">
            <a:extLst>
              <a:ext uri="{FF2B5EF4-FFF2-40B4-BE49-F238E27FC236}">
                <a16:creationId xmlns:a16="http://schemas.microsoft.com/office/drawing/2014/main" id="{29594937-98D6-75D2-C8C7-42EFAACBC50E}"/>
              </a:ext>
            </a:extLst>
          </p:cNvPr>
          <p:cNvSpPr>
            <a:spLocks noGrp="1"/>
          </p:cNvSpPr>
          <p:nvPr>
            <p:ph type="body" sz="quarter" idx="14" hasCustomPrompt="1"/>
          </p:nvPr>
        </p:nvSpPr>
        <p:spPr>
          <a:xfrm>
            <a:off x="562641" y="3141816"/>
            <a:ext cx="6164730" cy="830997"/>
          </a:xfrm>
        </p:spPr>
        <p:txBody>
          <a:bodyPr wrap="square" anchor="b">
            <a:spAutoFit/>
          </a:bodyPr>
          <a:lstStyle>
            <a:lvl1pPr marL="0" algn="l" defTabSz="914400" rtl="0" eaLnBrk="1" latinLnBrk="0" hangingPunct="1">
              <a:lnSpc>
                <a:spcPct val="90000"/>
              </a:lnSpc>
              <a:defRPr lang="en-US" sz="6000" b="0" i="0" kern="1200" baseline="0" dirty="0">
                <a:solidFill>
                  <a:schemeClr val="accent5"/>
                </a:solidFill>
                <a:latin typeface="Segoe UI" panose="020B0502040204020203" pitchFamily="34" charset="0"/>
                <a:ea typeface="+mn-ea"/>
                <a:cs typeface="Segoe UI" panose="020B0502040204020203" pitchFamily="34" charset="0"/>
              </a:defRPr>
            </a:lvl1pPr>
          </a:lstStyle>
          <a:p>
            <a:pPr lvl="0"/>
            <a:r>
              <a:rPr lang="en-US"/>
              <a:t>Presenter name</a:t>
            </a:r>
          </a:p>
        </p:txBody>
      </p:sp>
      <p:sp>
        <p:nvSpPr>
          <p:cNvPr id="8" name="Text Placeholder 7">
            <a:extLst>
              <a:ext uri="{FF2B5EF4-FFF2-40B4-BE49-F238E27FC236}">
                <a16:creationId xmlns:a16="http://schemas.microsoft.com/office/drawing/2014/main" id="{9F2EA026-D687-0D72-038C-09A6649BAF2A}"/>
              </a:ext>
            </a:extLst>
          </p:cNvPr>
          <p:cNvSpPr>
            <a:spLocks noGrp="1"/>
          </p:cNvSpPr>
          <p:nvPr>
            <p:ph type="body" sz="quarter" idx="15" hasCustomPrompt="1"/>
          </p:nvPr>
        </p:nvSpPr>
        <p:spPr>
          <a:xfrm>
            <a:off x="562640" y="4154161"/>
            <a:ext cx="6164729" cy="369332"/>
          </a:xfrm>
        </p:spPr>
        <p:txBody>
          <a:bodyPr wrap="square">
            <a:spAutoFit/>
          </a:bodyPr>
          <a:lstStyle>
            <a:lvl1pPr>
              <a:defRPr sz="2400" b="0" i="0" spc="0" baseline="0">
                <a:solidFill>
                  <a:schemeClr val="accent6"/>
                </a:solidFill>
                <a:latin typeface="+mn-lt"/>
                <a:cs typeface="Segoe UI" panose="020B0502040204020203" pitchFamily="34" charset="0"/>
              </a:defRPr>
            </a:lvl1pPr>
          </a:lstStyle>
          <a:p>
            <a:pPr lvl="0"/>
            <a:r>
              <a:rPr lang="en-US"/>
              <a:t>Presenter role</a:t>
            </a:r>
          </a:p>
        </p:txBody>
      </p:sp>
      <p:pic>
        <p:nvPicPr>
          <p:cNvPr id="11" name="Picture 10" descr="A close-up of a flower&#10;&#10;Description automatically generated with medium confidence">
            <a:extLst>
              <a:ext uri="{FF2B5EF4-FFF2-40B4-BE49-F238E27FC236}">
                <a16:creationId xmlns:a16="http://schemas.microsoft.com/office/drawing/2014/main" id="{BE93BD3D-6569-8416-E579-B789467CFAA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56417"/>
          <a:stretch/>
        </p:blipFill>
        <p:spPr>
          <a:xfrm>
            <a:off x="8284242" y="0"/>
            <a:ext cx="3907758" cy="6858000"/>
          </a:xfrm>
          <a:prstGeom prst="rect">
            <a:avLst/>
          </a:prstGeom>
        </p:spPr>
      </p:pic>
      <p:pic>
        <p:nvPicPr>
          <p:cNvPr id="18" name="MS logo gray - EMF" descr="Microsoft logo, gray text version">
            <a:extLst>
              <a:ext uri="{FF2B5EF4-FFF2-40B4-BE49-F238E27FC236}">
                <a16:creationId xmlns:a16="http://schemas.microsoft.com/office/drawing/2014/main" id="{987F1096-4127-7D72-5116-8279F2B7AE93}"/>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62643" y="600382"/>
            <a:ext cx="1385634" cy="296717"/>
          </a:xfrm>
          <a:prstGeom prst="rect">
            <a:avLst/>
          </a:prstGeom>
        </p:spPr>
      </p:pic>
      <p:sp>
        <p:nvSpPr>
          <p:cNvPr id="19" name="TextBox 18">
            <a:extLst>
              <a:ext uri="{FF2B5EF4-FFF2-40B4-BE49-F238E27FC236}">
                <a16:creationId xmlns:a16="http://schemas.microsoft.com/office/drawing/2014/main" id="{74C119D4-A33C-BE04-1957-F50747468BCA}"/>
              </a:ext>
            </a:extLst>
          </p:cNvPr>
          <p:cNvSpPr txBox="1"/>
          <p:nvPr userDrawn="1"/>
        </p:nvSpPr>
        <p:spPr>
          <a:xfrm>
            <a:off x="562642" y="1036976"/>
            <a:ext cx="3907757" cy="387798"/>
          </a:xfrm>
          <a:prstGeom prst="rect">
            <a:avLst/>
          </a:prstGeom>
          <a:noFill/>
        </p:spPr>
        <p:txBody>
          <a:bodyPr wrap="square" lIns="0" tIns="0" rIns="0" bIns="0" rtlCol="0">
            <a:spAutoFit/>
          </a:bodyPr>
          <a:lstStyle/>
          <a:p>
            <a:pPr marL="0" algn="l" defTabSz="914400" rtl="0" eaLnBrk="1" latinLnBrk="0" hangingPunct="1">
              <a:lnSpc>
                <a:spcPct val="90000"/>
              </a:lnSpc>
            </a:pPr>
            <a:r>
              <a:rPr lang="en-AU" sz="2800" b="1" i="0" kern="1200">
                <a:gradFill>
                  <a:gsLst>
                    <a:gs pos="16000">
                      <a:srgbClr val="0078D4"/>
                    </a:gs>
                    <a:gs pos="91000">
                      <a:srgbClr val="49C6B1"/>
                    </a:gs>
                  </a:gsLst>
                  <a:lin ang="2700000" scaled="0"/>
                </a:gradFill>
                <a:latin typeface="Segoe UI Semibold" panose="020B0502040204020203" pitchFamily="34" charset="0"/>
                <a:ea typeface="+mn-ea"/>
                <a:cs typeface="Segoe UI Semibold" panose="020B0502040204020203" pitchFamily="34" charset="0"/>
              </a:rPr>
              <a:t>Microsoft Build</a:t>
            </a:r>
          </a:p>
        </p:txBody>
      </p:sp>
    </p:spTree>
    <p:extLst>
      <p:ext uri="{BB962C8B-B14F-4D97-AF65-F5344CB8AC3E}">
        <p14:creationId xmlns:p14="http://schemas.microsoft.com/office/powerpoint/2010/main" val="157227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50"/>
                                        <p:tgtEl>
                                          <p:spTgt spid="9">
                                            <p:txEl>
                                              <p:pRg st="0" end="0"/>
                                            </p:txEl>
                                          </p:spTgt>
                                        </p:tgtEl>
                                      </p:cBhvr>
                                    </p:animEffect>
                                  </p:childTnLst>
                                </p:cTn>
                              </p:par>
                              <p:par>
                                <p:cTn id="8" presetID="63" presetClass="path" presetSubtype="0" decel="100000" fill="hold" grpId="1" nodeType="withEffect">
                                  <p:stCondLst>
                                    <p:cond delay="0"/>
                                  </p:stCondLst>
                                  <p:childTnLst>
                                    <p:animMotion origin="layout" path="M -0.00833 4.81481E-6 L 0 4.81481E-6 " pathEditMode="relative" rAng="0" ptsTypes="AA">
                                      <p:cBhvr>
                                        <p:cTn id="9" dur="1000" fill="hold"/>
                                        <p:tgtEl>
                                          <p:spTgt spid="9">
                                            <p:txEl>
                                              <p:pRg st="0" end="0"/>
                                            </p:txEl>
                                          </p:spTgt>
                                        </p:tgtEl>
                                        <p:attrNameLst>
                                          <p:attrName>ppt_x</p:attrName>
                                          <p:attrName>ppt_y</p:attrName>
                                        </p:attrNameLst>
                                      </p:cBhvr>
                                      <p:rCtr x="417" y="0"/>
                                    </p:animMotion>
                                  </p:childTnLst>
                                </p:cTn>
                              </p:par>
                              <p:par>
                                <p:cTn id="10" presetID="10" presetClass="entr" presetSubtype="0" fill="hold" grpId="0" nodeType="withEffect">
                                  <p:stCondLst>
                                    <p:cond delay="25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50"/>
                                        <p:tgtEl>
                                          <p:spTgt spid="8">
                                            <p:txEl>
                                              <p:pRg st="0" end="0"/>
                                            </p:txEl>
                                          </p:spTgt>
                                        </p:tgtEl>
                                      </p:cBhvr>
                                    </p:animEffect>
                                  </p:childTnLst>
                                </p:cTn>
                              </p:par>
                              <p:par>
                                <p:cTn id="13" presetID="63" presetClass="path" presetSubtype="0" decel="100000" fill="hold" grpId="1" nodeType="withEffect">
                                  <p:stCondLst>
                                    <p:cond delay="250"/>
                                  </p:stCondLst>
                                  <p:childTnLst>
                                    <p:animMotion origin="layout" path="M -0.00833 3.7037E-7 L -1.04167E-6 3.7037E-7 " pathEditMode="relative" rAng="0" ptsTypes="AA">
                                      <p:cBhvr>
                                        <p:cTn id="14" dur="1000" fill="hold"/>
                                        <p:tgtEl>
                                          <p:spTgt spid="8">
                                            <p:txEl>
                                              <p:pRg st="0" end="0"/>
                                            </p:txEl>
                                          </p:spTgt>
                                        </p:tgtEl>
                                        <p:attrNameLst>
                                          <p:attrName>ppt_x</p:attrName>
                                          <p:attrName>ppt_y</p:attrName>
                                        </p:attrNameLst>
                                      </p:cBhvr>
                                      <p:rCtr x="41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9" grpId="1" build="p"/>
      <p:bldP spid="8" grpId="0" build="p">
        <p:tmplLst>
          <p:tmpl lvl="1">
            <p:tnLst>
              <p:par>
                <p:cTn presetID="10" presetClass="entr" presetSubtype="0" fill="hold" nodeType="withEffect">
                  <p:stCondLst>
                    <p:cond delay="250"/>
                  </p:stCondLst>
                  <p:childTnLst>
                    <p:set>
                      <p:cBhvr>
                        <p:cTn dur="1" fill="hold">
                          <p:stCondLst>
                            <p:cond delay="0"/>
                          </p:stCondLst>
                        </p:cTn>
                        <p:tgtEl>
                          <p:spTgt spid="8"/>
                        </p:tgtEl>
                        <p:attrNameLst>
                          <p:attrName>style.visibility</p:attrName>
                        </p:attrNameLst>
                      </p:cBhvr>
                      <p:to>
                        <p:strVal val="visible"/>
                      </p:to>
                    </p:set>
                    <p:animEffect transition="in" filter="fade">
                      <p:cBhvr>
                        <p:cTn dur="550"/>
                        <p:tgtEl>
                          <p:spTgt spid="8"/>
                        </p:tgtEl>
                      </p:cBhvr>
                    </p:animEffect>
                  </p:childTnLst>
                </p:cTn>
              </p:par>
            </p:tnLst>
          </p:tmpl>
        </p:tmplLst>
      </p:bldP>
      <p:bldP spid="8" grpId="1" build="p">
        <p:tmplLst>
          <p:tmpl lvl="1">
            <p:tnLst>
              <p:par>
                <p:cTn presetID="63" presetClass="path" presetSubtype="0" decel="100000" fill="hold" nodeType="withEffect">
                  <p:stCondLst>
                    <p:cond delay="250"/>
                  </p:stCondLst>
                  <p:childTnLst>
                    <p:animMotion origin="layout" path="M -0.00833 3.7037E-7 L -1.04167E-6 3.7037E-7 " pathEditMode="relative" rAng="0" ptsTypes="AA">
                      <p:cBhvr>
                        <p:cTn dur="1000" fill="hold"/>
                        <p:tgtEl>
                          <p:spTgt spid="8"/>
                        </p:tgtEl>
                        <p:attrNameLst>
                          <p:attrName>ppt_x</p:attrName>
                          <p:attrName>ppt_y</p:attrName>
                        </p:attrNameLst>
                      </p:cBhvr>
                      <p:rCtr x="417" y="0"/>
                    </p:animMotion>
                  </p:childTnLst>
                </p:cTn>
              </p:par>
            </p:tnLst>
          </p:tmpl>
        </p:tmplLst>
      </p:bldP>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Section Divider">
    <p:bg>
      <p:bgPr>
        <a:gradFill>
          <a:gsLst>
            <a:gs pos="0">
              <a:srgbClr val="8DC8E8">
                <a:alpha val="57095"/>
              </a:srgbClr>
            </a:gs>
            <a:gs pos="87000">
              <a:srgbClr val="8DC8E8">
                <a:alpha val="0"/>
              </a:srgbClr>
            </a:gs>
          </a:gsLst>
          <a:lin ang="2700000" scaled="1"/>
        </a:gradFill>
        <a:effectLst/>
      </p:bgPr>
    </p:bg>
    <p:spTree>
      <p:nvGrpSpPr>
        <p:cNvPr id="1" name=""/>
        <p:cNvGrpSpPr/>
        <p:nvPr/>
      </p:nvGrpSpPr>
      <p:grpSpPr>
        <a:xfrm>
          <a:off x="0" y="0"/>
          <a:ext cx="0" cy="0"/>
          <a:chOff x="0" y="0"/>
          <a:chExt cx="0" cy="0"/>
        </a:xfrm>
      </p:grpSpPr>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0D8A3D5-ECEB-498C-FB81-29BFE034D1AE}"/>
              </a:ext>
            </a:extLst>
          </p:cNvPr>
          <p:cNvSpPr>
            <a:spLocks noGrp="1"/>
          </p:cNvSpPr>
          <p:nvPr>
            <p:ph type="pic" sz="quarter" idx="21" hasCustomPrompt="1"/>
          </p:nvPr>
        </p:nvSpPr>
        <p:spPr bwMode="gray">
          <a:xfrm>
            <a:off x="0" y="0"/>
            <a:ext cx="6095999" cy="6858000"/>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16" name="Text Placeholder 7">
            <a:extLst>
              <a:ext uri="{FF2B5EF4-FFF2-40B4-BE49-F238E27FC236}">
                <a16:creationId xmlns:a16="http://schemas.microsoft.com/office/drawing/2014/main" id="{D03FA753-7C28-3368-ECAF-55F9C06C6B39}"/>
              </a:ext>
            </a:extLst>
          </p:cNvPr>
          <p:cNvSpPr>
            <a:spLocks noGrp="1"/>
          </p:cNvSpPr>
          <p:nvPr>
            <p:ph type="body" sz="quarter" idx="14" hasCustomPrompt="1"/>
          </p:nvPr>
        </p:nvSpPr>
        <p:spPr>
          <a:xfrm>
            <a:off x="6696741" y="2536761"/>
            <a:ext cx="4633473" cy="1661993"/>
          </a:xfrm>
        </p:spPr>
        <p:txBody>
          <a:bodyPr wrap="square" anchor="b">
            <a:spAutoFit/>
          </a:bodyPr>
          <a:lstStyle>
            <a:lvl1pPr marL="0" algn="l" defTabSz="914400" rtl="0" eaLnBrk="1" latinLnBrk="0" hangingPunct="1">
              <a:lnSpc>
                <a:spcPct val="90000"/>
              </a:lnSpc>
              <a:defRPr lang="en-US" sz="6000" b="0" i="0" kern="1200" spc="0" baseline="0" dirty="0">
                <a:solidFill>
                  <a:schemeClr val="accent5"/>
                </a:solidFill>
                <a:latin typeface="Segoe UI" panose="020B0502040204020203" pitchFamily="34" charset="0"/>
                <a:ea typeface="+mn-ea"/>
                <a:cs typeface="Segoe UI" panose="020B0502040204020203" pitchFamily="34" charset="0"/>
              </a:defRPr>
            </a:lvl1pPr>
          </a:lstStyle>
          <a:p>
            <a:pPr marL="0" lvl="0" indent="0" algn="l" defTabSz="914400" rtl="0" eaLnBrk="1" latinLnBrk="0" hangingPunct="1">
              <a:lnSpc>
                <a:spcPct val="90000"/>
              </a:lnSpc>
              <a:spcBef>
                <a:spcPts val="0"/>
              </a:spcBef>
              <a:buFont typeface="Arial" panose="020B0604020202020204" pitchFamily="34" charset="0"/>
              <a:buNone/>
            </a:pPr>
            <a:r>
              <a:rPr lang="en-US"/>
              <a:t>Image Section Title</a:t>
            </a:r>
          </a:p>
        </p:txBody>
      </p:sp>
      <p:sp>
        <p:nvSpPr>
          <p:cNvPr id="18" name="Text Placeholder 7">
            <a:extLst>
              <a:ext uri="{FF2B5EF4-FFF2-40B4-BE49-F238E27FC236}">
                <a16:creationId xmlns:a16="http://schemas.microsoft.com/office/drawing/2014/main" id="{2E9B72ED-C875-225F-8E60-EAEC1F322336}"/>
              </a:ext>
            </a:extLst>
          </p:cNvPr>
          <p:cNvSpPr>
            <a:spLocks noGrp="1"/>
          </p:cNvSpPr>
          <p:nvPr>
            <p:ph type="body" sz="quarter" idx="15" hasCustomPrompt="1"/>
          </p:nvPr>
        </p:nvSpPr>
        <p:spPr>
          <a:xfrm>
            <a:off x="6696741" y="4434477"/>
            <a:ext cx="4633472" cy="369332"/>
          </a:xfrm>
        </p:spPr>
        <p:txBody>
          <a:bodyPr wrap="square">
            <a:spAutoFit/>
          </a:bodyPr>
          <a:lstStyle>
            <a:lvl1pPr>
              <a:defRPr lang="en-US" sz="2400" b="0" i="0" kern="1200" spc="0" dirty="0">
                <a:solidFill>
                  <a:schemeClr val="accent6"/>
                </a:solidFill>
                <a:latin typeface="+mn-lt"/>
                <a:ea typeface="+mn-ea"/>
                <a:cs typeface="Segoe UI" panose="020B0502040204020203" pitchFamily="34" charset="0"/>
              </a:defRPr>
            </a:lvl1pPr>
          </a:lstStyle>
          <a:p>
            <a:pPr lvl="0"/>
            <a:r>
              <a:rPr lang="en-US"/>
              <a:t>Subtitle</a:t>
            </a:r>
          </a:p>
        </p:txBody>
      </p:sp>
      <p:pic>
        <p:nvPicPr>
          <p:cNvPr id="25" name="MS logo gray - EMF" descr="Microsoft logo, gray text version">
            <a:extLst>
              <a:ext uri="{FF2B5EF4-FFF2-40B4-BE49-F238E27FC236}">
                <a16:creationId xmlns:a16="http://schemas.microsoft.com/office/drawing/2014/main" id="{DFB6A326-B486-1F54-8336-D44FFD7AF75A}"/>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6696743" y="600382"/>
            <a:ext cx="1385634" cy="296717"/>
          </a:xfrm>
          <a:prstGeom prst="rect">
            <a:avLst/>
          </a:prstGeom>
        </p:spPr>
      </p:pic>
      <p:sp>
        <p:nvSpPr>
          <p:cNvPr id="26" name="TextBox 25">
            <a:extLst>
              <a:ext uri="{FF2B5EF4-FFF2-40B4-BE49-F238E27FC236}">
                <a16:creationId xmlns:a16="http://schemas.microsoft.com/office/drawing/2014/main" id="{D265D927-861D-F514-0FD8-2E6FE7218AB8}"/>
              </a:ext>
            </a:extLst>
          </p:cNvPr>
          <p:cNvSpPr txBox="1"/>
          <p:nvPr userDrawn="1"/>
        </p:nvSpPr>
        <p:spPr>
          <a:xfrm>
            <a:off x="6696742" y="1036976"/>
            <a:ext cx="3907757" cy="387798"/>
          </a:xfrm>
          <a:prstGeom prst="rect">
            <a:avLst/>
          </a:prstGeom>
          <a:noFill/>
        </p:spPr>
        <p:txBody>
          <a:bodyPr wrap="square" lIns="0" tIns="0" rIns="0" bIns="0" rtlCol="0">
            <a:spAutoFit/>
          </a:bodyPr>
          <a:lstStyle/>
          <a:p>
            <a:pPr marL="0" algn="l" defTabSz="914400" rtl="0" eaLnBrk="1" latinLnBrk="0" hangingPunct="1">
              <a:lnSpc>
                <a:spcPct val="90000"/>
              </a:lnSpc>
            </a:pPr>
            <a:r>
              <a:rPr lang="en-AU" sz="2800" b="1" i="0" kern="1200">
                <a:gradFill>
                  <a:gsLst>
                    <a:gs pos="16000">
                      <a:srgbClr val="0078D4"/>
                    </a:gs>
                    <a:gs pos="91000">
                      <a:srgbClr val="49C6B1"/>
                    </a:gs>
                  </a:gsLst>
                  <a:lin ang="2700000" scaled="0"/>
                </a:gradFill>
                <a:latin typeface="Segoe UI Semibold" panose="020B0502040204020203" pitchFamily="34" charset="0"/>
                <a:ea typeface="+mn-ea"/>
                <a:cs typeface="Segoe UI Semibold" panose="020B0502040204020203" pitchFamily="34" charset="0"/>
              </a:rPr>
              <a:t>Microsoft Build</a:t>
            </a:r>
          </a:p>
        </p:txBody>
      </p:sp>
      <p:pic>
        <p:nvPicPr>
          <p:cNvPr id="8" name="Picture 7">
            <a:extLst>
              <a:ext uri="{FF2B5EF4-FFF2-40B4-BE49-F238E27FC236}">
                <a16:creationId xmlns:a16="http://schemas.microsoft.com/office/drawing/2014/main" id="{EBA881C8-0ED2-309A-DCF6-D07A5EC66BCA}"/>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b="13205"/>
          <a:stretch/>
        </p:blipFill>
        <p:spPr>
          <a:xfrm>
            <a:off x="10268195" y="0"/>
            <a:ext cx="1923559" cy="2536762"/>
          </a:xfrm>
          <a:prstGeom prst="rect">
            <a:avLst/>
          </a:prstGeom>
        </p:spPr>
      </p:pic>
    </p:spTree>
    <p:extLst>
      <p:ext uri="{BB962C8B-B14F-4D97-AF65-F5344CB8AC3E}">
        <p14:creationId xmlns:p14="http://schemas.microsoft.com/office/powerpoint/2010/main" val="1371569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fade">
                                      <p:cBhvr>
                                        <p:cTn id="7" dur="550"/>
                                        <p:tgtEl>
                                          <p:spTgt spid="16">
                                            <p:txEl>
                                              <p:pRg st="0" end="0"/>
                                            </p:txEl>
                                          </p:spTgt>
                                        </p:tgtEl>
                                      </p:cBhvr>
                                    </p:animEffect>
                                  </p:childTnLst>
                                </p:cTn>
                              </p:par>
                              <p:par>
                                <p:cTn id="8" presetID="63" presetClass="path" presetSubtype="0" decel="100000" fill="hold" grpId="1" nodeType="withEffect">
                                  <p:stCondLst>
                                    <p:cond delay="0"/>
                                  </p:stCondLst>
                                  <p:childTnLst>
                                    <p:animMotion origin="layout" path="M -0.00833 -2.96296E-6 L 6.25E-7 -2.96296E-6 " pathEditMode="relative" rAng="0" ptsTypes="AA">
                                      <p:cBhvr>
                                        <p:cTn id="9" dur="1000" fill="hold"/>
                                        <p:tgtEl>
                                          <p:spTgt spid="16">
                                            <p:txEl>
                                              <p:pRg st="0" end="0"/>
                                            </p:txEl>
                                          </p:spTgt>
                                        </p:tgtEl>
                                        <p:attrNameLst>
                                          <p:attrName>ppt_x</p:attrName>
                                          <p:attrName>ppt_y</p:attrName>
                                        </p:attrNameLst>
                                      </p:cBhvr>
                                      <p:rCtr x="417" y="0"/>
                                    </p:animMotion>
                                  </p:childTnLst>
                                </p:cTn>
                              </p:par>
                              <p:par>
                                <p:cTn id="10" presetID="10" presetClass="entr" presetSubtype="0" fill="hold" grpId="0" nodeType="withEffect">
                                  <p:stCondLst>
                                    <p:cond delay="250"/>
                                  </p:stCondLst>
                                  <p:childTnLst>
                                    <p:set>
                                      <p:cBhvr>
                                        <p:cTn id="11" dur="1" fill="hold">
                                          <p:stCondLst>
                                            <p:cond delay="0"/>
                                          </p:stCondLst>
                                        </p:cTn>
                                        <p:tgtEl>
                                          <p:spTgt spid="18">
                                            <p:txEl>
                                              <p:pRg st="0" end="0"/>
                                            </p:txEl>
                                          </p:spTgt>
                                        </p:tgtEl>
                                        <p:attrNameLst>
                                          <p:attrName>style.visibility</p:attrName>
                                        </p:attrNameLst>
                                      </p:cBhvr>
                                      <p:to>
                                        <p:strVal val="visible"/>
                                      </p:to>
                                    </p:set>
                                    <p:animEffect transition="in" filter="fade">
                                      <p:cBhvr>
                                        <p:cTn id="12" dur="550"/>
                                        <p:tgtEl>
                                          <p:spTgt spid="18">
                                            <p:txEl>
                                              <p:pRg st="0" end="0"/>
                                            </p:txEl>
                                          </p:spTgt>
                                        </p:tgtEl>
                                      </p:cBhvr>
                                    </p:animEffect>
                                  </p:childTnLst>
                                </p:cTn>
                              </p:par>
                              <p:par>
                                <p:cTn id="13" presetID="63" presetClass="path" presetSubtype="0" decel="100000" fill="hold" grpId="1" nodeType="withEffect">
                                  <p:stCondLst>
                                    <p:cond delay="250"/>
                                  </p:stCondLst>
                                  <p:childTnLst>
                                    <p:animMotion origin="layout" path="M -0.00833 2.59259E-6 L -4.16667E-7 2.59259E-6 " pathEditMode="relative" rAng="0" ptsTypes="AA">
                                      <p:cBhvr>
                                        <p:cTn id="14" dur="1000" fill="hold"/>
                                        <p:tgtEl>
                                          <p:spTgt spid="18">
                                            <p:txEl>
                                              <p:pRg st="0" end="0"/>
                                            </p:txEl>
                                          </p:spTgt>
                                        </p:tgtEl>
                                        <p:attrNameLst>
                                          <p:attrName>ppt_x</p:attrName>
                                          <p:attrName>ppt_y</p:attrName>
                                        </p:attrNameLst>
                                      </p:cBhvr>
                                      <p:rCtr x="41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p"/>
      <p:bldP spid="16" grpId="1" build="p"/>
      <p:bldP spid="18" grpId="0" build="p"/>
      <p:bldP spid="18" grpId="1" build="p"/>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Divider with Text">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BB57CD8B-1E6F-2AD6-7DD5-FEB81B8C00D2}"/>
              </a:ext>
            </a:extLst>
          </p:cNvPr>
          <p:cNvSpPr>
            <a:spLocks noGrp="1"/>
          </p:cNvSpPr>
          <p:nvPr>
            <p:ph type="pic" sz="quarter" idx="21" hasCustomPrompt="1"/>
          </p:nvPr>
        </p:nvSpPr>
        <p:spPr bwMode="gray">
          <a:xfrm>
            <a:off x="0" y="0"/>
            <a:ext cx="12192000" cy="6858000"/>
          </a:xfrm>
          <a:prstGeom prst="rect">
            <a:avLst/>
          </a:prstGeom>
          <a:solidFill>
            <a:schemeClr val="bg2"/>
          </a:solidFill>
        </p:spPr>
        <p:txBody>
          <a:bodyPr vert="horz" wrap="square" lIns="0" tIns="396000" rIns="0" bIns="1440000" rtlCol="0" anchor="t"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8" name="Text Placeholder 7">
            <a:extLst>
              <a:ext uri="{FF2B5EF4-FFF2-40B4-BE49-F238E27FC236}">
                <a16:creationId xmlns:a16="http://schemas.microsoft.com/office/drawing/2014/main" id="{1A978E6D-674A-7F4B-4DEC-CF7A5F245717}"/>
              </a:ext>
            </a:extLst>
          </p:cNvPr>
          <p:cNvSpPr>
            <a:spLocks noGrp="1"/>
          </p:cNvSpPr>
          <p:nvPr>
            <p:ph type="body" sz="quarter" idx="14" hasCustomPrompt="1"/>
          </p:nvPr>
        </p:nvSpPr>
        <p:spPr>
          <a:xfrm>
            <a:off x="562641" y="3013502"/>
            <a:ext cx="4942809" cy="830997"/>
          </a:xfrm>
        </p:spPr>
        <p:txBody>
          <a:bodyPr wrap="square" anchor="t">
            <a:spAutoFit/>
          </a:bodyPr>
          <a:lstStyle>
            <a:lvl1pPr marL="0" algn="l" defTabSz="914400" rtl="0" eaLnBrk="1" latinLnBrk="0" hangingPunct="1">
              <a:lnSpc>
                <a:spcPct val="90000"/>
              </a:lnSpc>
              <a:defRPr lang="en-US" sz="6000" b="1" i="0" kern="1200" dirty="0">
                <a:gradFill>
                  <a:gsLst>
                    <a:gs pos="16000">
                      <a:srgbClr val="0078D4"/>
                    </a:gs>
                    <a:gs pos="91000">
                      <a:srgbClr val="49C6B1"/>
                    </a:gs>
                  </a:gsLst>
                  <a:lin ang="2700000" scaled="0"/>
                </a:gradFill>
                <a:latin typeface="Segoe UI Semibold" panose="020B0502040204020203" pitchFamily="34" charset="0"/>
                <a:ea typeface="+mn-ea"/>
                <a:cs typeface="Segoe UI Semibold" panose="020B0502040204020203" pitchFamily="34" charset="0"/>
              </a:defRPr>
            </a:lvl1pPr>
          </a:lstStyle>
          <a:p>
            <a:pPr lvl="0"/>
            <a:r>
              <a:rPr lang="en-US"/>
              <a:t>Add text</a:t>
            </a:r>
          </a:p>
        </p:txBody>
      </p:sp>
    </p:spTree>
    <p:extLst>
      <p:ext uri="{BB962C8B-B14F-4D97-AF65-F5344CB8AC3E}">
        <p14:creationId xmlns:p14="http://schemas.microsoft.com/office/powerpoint/2010/main" val="54966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ighlight Section">
    <p:bg>
      <p:bgPr>
        <a:gradFill>
          <a:gsLst>
            <a:gs pos="100000">
              <a:srgbClr val="8DC8E8">
                <a:alpha val="57095"/>
              </a:srgbClr>
            </a:gs>
            <a:gs pos="35000">
              <a:srgbClr val="8DC8E8">
                <a:alpha val="0"/>
              </a:srgbClr>
            </a:gs>
          </a:gsLst>
          <a:lin ang="2700000" scaled="1"/>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46AF11E-25A1-5359-EE7A-50A6CB4CA2AD}"/>
              </a:ext>
            </a:extLst>
          </p:cNvPr>
          <p:cNvPicPr>
            <a:picLocks noChangeAspect="1"/>
          </p:cNvPicPr>
          <p:nvPr userDrawn="1"/>
        </p:nvPicPr>
        <p:blipFill rotWithShape="1">
          <a:blip r:embed="rId2"/>
          <a:srcRect l="8885"/>
          <a:stretch/>
        </p:blipFill>
        <p:spPr>
          <a:xfrm>
            <a:off x="7367253" y="0"/>
            <a:ext cx="4824747" cy="6858000"/>
          </a:xfrm>
          <a:prstGeom prst="rect">
            <a:avLst/>
          </a:prstGeom>
        </p:spPr>
      </p:pic>
      <p:sp>
        <p:nvSpPr>
          <p:cNvPr id="7" name="Text Placeholder 7">
            <a:extLst>
              <a:ext uri="{FF2B5EF4-FFF2-40B4-BE49-F238E27FC236}">
                <a16:creationId xmlns:a16="http://schemas.microsoft.com/office/drawing/2014/main" id="{09B207B8-1199-7027-C8FE-517AE896E18A}"/>
              </a:ext>
            </a:extLst>
          </p:cNvPr>
          <p:cNvSpPr>
            <a:spLocks noGrp="1"/>
          </p:cNvSpPr>
          <p:nvPr>
            <p:ph type="body" sz="quarter" idx="14" hasCustomPrompt="1"/>
          </p:nvPr>
        </p:nvSpPr>
        <p:spPr>
          <a:xfrm>
            <a:off x="562641" y="3191934"/>
            <a:ext cx="7666960" cy="830997"/>
          </a:xfrm>
        </p:spPr>
        <p:txBody>
          <a:bodyPr wrap="square" anchor="t">
            <a:spAutoFit/>
          </a:bodyPr>
          <a:lstStyle>
            <a:lvl1pPr marL="0" algn="l" defTabSz="914400" rtl="0" eaLnBrk="1" latinLnBrk="0" hangingPunct="1">
              <a:lnSpc>
                <a:spcPct val="90000"/>
              </a:lnSpc>
              <a:defRPr lang="en-US" sz="6000" b="1" i="0" kern="1200" baseline="0" dirty="0">
                <a:gradFill>
                  <a:gsLst>
                    <a:gs pos="99000">
                      <a:srgbClr val="49C6B1"/>
                    </a:gs>
                    <a:gs pos="0">
                      <a:schemeClr val="accent5"/>
                    </a:gs>
                  </a:gsLst>
                  <a:lin ang="2700000" scaled="0"/>
                </a:gradFill>
                <a:latin typeface="Segoe UI Semibold" panose="020B0502040204020203" pitchFamily="34" charset="0"/>
                <a:ea typeface="+mn-ea"/>
                <a:cs typeface="Segoe UI Semibold" panose="020B0502040204020203" pitchFamily="34" charset="0"/>
              </a:defRPr>
            </a:lvl1pPr>
          </a:lstStyle>
          <a:p>
            <a:pPr lvl="0"/>
            <a:r>
              <a:rPr lang="en-US"/>
              <a:t>Add highlight </a:t>
            </a:r>
          </a:p>
        </p:txBody>
      </p:sp>
      <p:sp>
        <p:nvSpPr>
          <p:cNvPr id="8" name="Text Placeholder 7">
            <a:extLst>
              <a:ext uri="{FF2B5EF4-FFF2-40B4-BE49-F238E27FC236}">
                <a16:creationId xmlns:a16="http://schemas.microsoft.com/office/drawing/2014/main" id="{4500A84A-6469-4F80-EB6D-613EBF9F73D7}"/>
              </a:ext>
            </a:extLst>
          </p:cNvPr>
          <p:cNvSpPr>
            <a:spLocks noGrp="1"/>
          </p:cNvSpPr>
          <p:nvPr>
            <p:ph type="body" sz="quarter" idx="16" hasCustomPrompt="1"/>
          </p:nvPr>
        </p:nvSpPr>
        <p:spPr>
          <a:xfrm>
            <a:off x="562641" y="2310019"/>
            <a:ext cx="4525938" cy="369332"/>
          </a:xfrm>
        </p:spPr>
        <p:txBody>
          <a:bodyPr wrap="square">
            <a:spAutoFit/>
          </a:bodyPr>
          <a:lstStyle>
            <a:lvl1pPr>
              <a:defRPr lang="en-US" sz="2400" b="1" i="0" kern="1200" cap="all" spc="200" baseline="0" dirty="0">
                <a:solidFill>
                  <a:schemeClr val="accent6"/>
                </a:solidFill>
                <a:latin typeface="Segoe UI Semibold" panose="020B0502040204020203" pitchFamily="34" charset="0"/>
                <a:ea typeface="+mn-ea"/>
                <a:cs typeface="Segoe UI Semibold" panose="020B0502040204020203" pitchFamily="34" charset="0"/>
              </a:defRPr>
            </a:lvl1pPr>
          </a:lstStyle>
          <a:p>
            <a:pPr lvl="0"/>
            <a:r>
              <a:rPr lang="en-US"/>
              <a:t>Highlight 1</a:t>
            </a:r>
          </a:p>
        </p:txBody>
      </p:sp>
    </p:spTree>
    <p:extLst>
      <p:ext uri="{BB962C8B-B14F-4D97-AF65-F5344CB8AC3E}">
        <p14:creationId xmlns:p14="http://schemas.microsoft.com/office/powerpoint/2010/main" val="2017840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50"/>
                                        <p:tgtEl>
                                          <p:spTgt spid="7">
                                            <p:txEl>
                                              <p:pRg st="0" end="0"/>
                                            </p:txEl>
                                          </p:spTgt>
                                        </p:tgtEl>
                                      </p:cBhvr>
                                    </p:animEffect>
                                  </p:childTnLst>
                                </p:cTn>
                              </p:par>
                              <p:par>
                                <p:cTn id="8" presetID="63" presetClass="path" presetSubtype="0" decel="100000" fill="hold" grpId="1" nodeType="withEffect">
                                  <p:stCondLst>
                                    <p:cond delay="0"/>
                                  </p:stCondLst>
                                  <p:childTnLst>
                                    <p:animMotion origin="layout" path="M -0.00834 2.96296E-6 L 4.16667E-6 2.96296E-6 " pathEditMode="relative" rAng="0" ptsTypes="AA">
                                      <p:cBhvr>
                                        <p:cTn id="9" dur="1000" fill="hold"/>
                                        <p:tgtEl>
                                          <p:spTgt spid="7">
                                            <p:txEl>
                                              <p:pRg st="0" end="0"/>
                                            </p:txEl>
                                          </p:spTgt>
                                        </p:tgtEl>
                                        <p:attrNameLst>
                                          <p:attrName>ppt_x</p:attrName>
                                          <p:attrName>ppt_y</p:attrName>
                                        </p:attrNameLst>
                                      </p:cBhvr>
                                      <p:rCtr x="41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Agenda">
    <p:bg>
      <p:bgPr>
        <a:gradFill>
          <a:gsLst>
            <a:gs pos="0">
              <a:srgbClr val="8DC8E8">
                <a:alpha val="57095"/>
              </a:srgbClr>
            </a:gs>
            <a:gs pos="87000">
              <a:srgbClr val="8DC8E8">
                <a:alpha val="0"/>
              </a:srgbClr>
            </a:gs>
          </a:gsLst>
          <a:lin ang="2700000" scaled="1"/>
        </a:gradFill>
        <a:effectLst/>
      </p:bgPr>
    </p:bg>
    <p:spTree>
      <p:nvGrpSpPr>
        <p:cNvPr id="1" name=""/>
        <p:cNvGrpSpPr/>
        <p:nvPr/>
      </p:nvGrpSpPr>
      <p:grpSpPr>
        <a:xfrm>
          <a:off x="0" y="0"/>
          <a:ext cx="0" cy="0"/>
          <a:chOff x="0" y="0"/>
          <a:chExt cx="0" cy="0"/>
        </a:xfrm>
      </p:grpSpPr>
      <p:pic>
        <p:nvPicPr>
          <p:cNvPr id="10" name="Picture 9" descr="A close-up of a flower&#10;&#10;Description automatically generated with medium confidence">
            <a:extLst>
              <a:ext uri="{FF2B5EF4-FFF2-40B4-BE49-F238E27FC236}">
                <a16:creationId xmlns:a16="http://schemas.microsoft.com/office/drawing/2014/main" id="{6923D05C-DE2E-C0E2-3FBA-781EF5E3B563}"/>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49166"/>
          <a:stretch/>
        </p:blipFill>
        <p:spPr>
          <a:xfrm>
            <a:off x="9093200" y="0"/>
            <a:ext cx="3098800" cy="6858000"/>
          </a:xfrm>
          <a:prstGeom prst="rect">
            <a:avLst/>
          </a:prstGeom>
        </p:spPr>
      </p:pic>
      <p:sp>
        <p:nvSpPr>
          <p:cNvPr id="14" name="Text Placeholder 12">
            <a:extLst>
              <a:ext uri="{FF2B5EF4-FFF2-40B4-BE49-F238E27FC236}">
                <a16:creationId xmlns:a16="http://schemas.microsoft.com/office/drawing/2014/main" id="{2A4B200C-C0D6-4ED8-ED7E-B30BB9AA8C10}"/>
              </a:ext>
            </a:extLst>
          </p:cNvPr>
          <p:cNvSpPr>
            <a:spLocks noGrp="1"/>
          </p:cNvSpPr>
          <p:nvPr>
            <p:ph type="body" sz="quarter" idx="13" hasCustomPrompt="1"/>
          </p:nvPr>
        </p:nvSpPr>
        <p:spPr>
          <a:xfrm>
            <a:off x="540000" y="1908901"/>
            <a:ext cx="751771" cy="3151376"/>
          </a:xfrm>
        </p:spPr>
        <p:txBody>
          <a:bodyPr wrap="square">
            <a:spAutoFit/>
          </a:bodyPr>
          <a:lstStyle>
            <a:lvl1pPr>
              <a:lnSpc>
                <a:spcPct val="150000"/>
              </a:lnSpc>
              <a:defRPr b="1" i="0">
                <a:solidFill>
                  <a:schemeClr val="tx1"/>
                </a:solidFill>
                <a:latin typeface="Segoe UI Semibold" panose="020B0502040204020203" pitchFamily="34" charset="0"/>
                <a:cs typeface="Segoe UI Semibold" panose="020B0502040204020203" pitchFamily="34" charset="0"/>
              </a:defRPr>
            </a:lvl1pPr>
            <a:lvl2pPr>
              <a:defRPr b="0" i="0">
                <a:solidFill>
                  <a:schemeClr val="tx1"/>
                </a:solidFill>
                <a:latin typeface="Segoe UI" panose="020B0502040204020203" pitchFamily="34" charset="0"/>
                <a:cs typeface="Segoe UI" panose="020B0502040204020203" pitchFamily="34" charset="0"/>
              </a:defRPr>
            </a:lvl2pPr>
            <a:lvl3pPr>
              <a:defRPr b="0" i="0">
                <a:solidFill>
                  <a:schemeClr val="tx1"/>
                </a:solidFill>
                <a:latin typeface="Segoe UI" panose="020B0502040204020203" pitchFamily="34" charset="0"/>
                <a:cs typeface="Segoe UI" panose="020B0502040204020203" pitchFamily="34" charset="0"/>
              </a:defRPr>
            </a:lvl3pPr>
            <a:lvl4pPr>
              <a:defRPr b="0" i="0">
                <a:solidFill>
                  <a:schemeClr val="tx1"/>
                </a:solidFill>
                <a:latin typeface="Segoe UI" panose="020B0502040204020203" pitchFamily="34" charset="0"/>
                <a:cs typeface="Segoe UI" panose="020B0502040204020203" pitchFamily="34" charset="0"/>
              </a:defRPr>
            </a:lvl4pPr>
            <a:lvl5pPr>
              <a:defRPr b="0" i="0">
                <a:solidFill>
                  <a:schemeClr val="tx1"/>
                </a:solidFill>
                <a:latin typeface="Segoe UI" panose="020B0502040204020203" pitchFamily="34" charset="0"/>
                <a:cs typeface="Segoe UI" panose="020B0502040204020203" pitchFamily="34" charset="0"/>
              </a:defRPr>
            </a:lvl5pPr>
          </a:lstStyle>
          <a:p>
            <a:pPr lvl="0"/>
            <a:r>
              <a:rPr lang="en-GB"/>
              <a:t>01</a:t>
            </a:r>
          </a:p>
          <a:p>
            <a:pPr lvl="0"/>
            <a:r>
              <a:rPr lang="en-GB"/>
              <a:t>02</a:t>
            </a:r>
          </a:p>
          <a:p>
            <a:pPr lvl="0"/>
            <a:r>
              <a:rPr lang="en-GB"/>
              <a:t>03</a:t>
            </a:r>
          </a:p>
          <a:p>
            <a:pPr lvl="0"/>
            <a:r>
              <a:rPr lang="en-GB"/>
              <a:t>04</a:t>
            </a:r>
          </a:p>
          <a:p>
            <a:pPr lvl="0"/>
            <a:endParaRPr lang="en-GB"/>
          </a:p>
        </p:txBody>
      </p:sp>
      <p:sp>
        <p:nvSpPr>
          <p:cNvPr id="15" name="Text Placeholder 12">
            <a:extLst>
              <a:ext uri="{FF2B5EF4-FFF2-40B4-BE49-F238E27FC236}">
                <a16:creationId xmlns:a16="http://schemas.microsoft.com/office/drawing/2014/main" id="{D3C4E62D-DCAE-8D84-BCE3-66C9E3C90CA8}"/>
              </a:ext>
            </a:extLst>
          </p:cNvPr>
          <p:cNvSpPr>
            <a:spLocks noGrp="1"/>
          </p:cNvSpPr>
          <p:nvPr>
            <p:ph type="body" sz="quarter" idx="14" hasCustomPrompt="1"/>
          </p:nvPr>
        </p:nvSpPr>
        <p:spPr>
          <a:xfrm>
            <a:off x="1291772" y="1908900"/>
            <a:ext cx="3946941" cy="3151376"/>
          </a:xfrm>
        </p:spPr>
        <p:txBody>
          <a:bodyPr wrap="square">
            <a:spAutoFit/>
          </a:bodyPr>
          <a:lstStyle>
            <a:lvl1pPr>
              <a:lnSpc>
                <a:spcPct val="150000"/>
              </a:lnSpc>
              <a:defRPr b="0" i="0">
                <a:solidFill>
                  <a:schemeClr val="tx1"/>
                </a:solidFill>
                <a:latin typeface="Segoe UI" panose="020B0502040204020203" pitchFamily="34" charset="0"/>
                <a:cs typeface="Segoe UI" panose="020B0502040204020203" pitchFamily="34" charset="0"/>
              </a:defRPr>
            </a:lvl1pPr>
            <a:lvl2pPr>
              <a:defRPr b="0" i="0">
                <a:solidFill>
                  <a:schemeClr val="tx1"/>
                </a:solidFill>
                <a:latin typeface="Segoe UI" panose="020B0502040204020203" pitchFamily="34" charset="0"/>
                <a:cs typeface="Segoe UI" panose="020B0502040204020203" pitchFamily="34" charset="0"/>
              </a:defRPr>
            </a:lvl2pPr>
            <a:lvl3pPr>
              <a:defRPr b="0" i="0">
                <a:solidFill>
                  <a:schemeClr val="tx1"/>
                </a:solidFill>
                <a:latin typeface="Segoe UI" panose="020B0502040204020203" pitchFamily="34" charset="0"/>
                <a:cs typeface="Segoe UI" panose="020B0502040204020203" pitchFamily="34" charset="0"/>
              </a:defRPr>
            </a:lvl3pPr>
            <a:lvl4pPr>
              <a:defRPr b="0" i="0">
                <a:solidFill>
                  <a:schemeClr val="tx1"/>
                </a:solidFill>
                <a:latin typeface="Segoe UI" panose="020B0502040204020203" pitchFamily="34" charset="0"/>
                <a:cs typeface="Segoe UI" panose="020B0502040204020203" pitchFamily="34" charset="0"/>
              </a:defRPr>
            </a:lvl4pPr>
            <a:lvl5pPr>
              <a:defRPr b="0" i="0">
                <a:solidFill>
                  <a:schemeClr val="tx1"/>
                </a:solidFill>
                <a:latin typeface="Segoe UI" panose="020B0502040204020203" pitchFamily="34" charset="0"/>
                <a:cs typeface="Segoe UI" panose="020B0502040204020203" pitchFamily="34" charset="0"/>
              </a:defRPr>
            </a:lvl5pPr>
          </a:lstStyle>
          <a:p>
            <a:pPr lvl="0"/>
            <a:r>
              <a:rPr lang="en-GB"/>
              <a:t>Agenda Item 1</a:t>
            </a:r>
          </a:p>
          <a:p>
            <a:pPr lvl="0"/>
            <a:r>
              <a:rPr lang="en-GB"/>
              <a:t>Agenda Item 2</a:t>
            </a:r>
          </a:p>
          <a:p>
            <a:pPr lvl="0"/>
            <a:r>
              <a:rPr lang="en-GB"/>
              <a:t>Agenda Item 3</a:t>
            </a:r>
          </a:p>
          <a:p>
            <a:pPr lvl="0"/>
            <a:r>
              <a:rPr lang="en-GB"/>
              <a:t>Agenda Item 4</a:t>
            </a:r>
          </a:p>
          <a:p>
            <a:pPr lvl="0"/>
            <a:endParaRPr lang="en-US"/>
          </a:p>
        </p:txBody>
      </p:sp>
      <p:sp>
        <p:nvSpPr>
          <p:cNvPr id="20" name="Text Placeholder 12">
            <a:extLst>
              <a:ext uri="{FF2B5EF4-FFF2-40B4-BE49-F238E27FC236}">
                <a16:creationId xmlns:a16="http://schemas.microsoft.com/office/drawing/2014/main" id="{55FE7299-8172-B171-7798-7EE31DDB91B0}"/>
              </a:ext>
            </a:extLst>
          </p:cNvPr>
          <p:cNvSpPr>
            <a:spLocks noGrp="1"/>
          </p:cNvSpPr>
          <p:nvPr>
            <p:ph type="body" sz="quarter" idx="15" hasCustomPrompt="1"/>
          </p:nvPr>
        </p:nvSpPr>
        <p:spPr>
          <a:xfrm>
            <a:off x="5238713" y="1908901"/>
            <a:ext cx="751771" cy="3151376"/>
          </a:xfrm>
        </p:spPr>
        <p:txBody>
          <a:bodyPr wrap="square">
            <a:spAutoFit/>
          </a:bodyPr>
          <a:lstStyle>
            <a:lvl1pPr>
              <a:lnSpc>
                <a:spcPct val="150000"/>
              </a:lnSpc>
              <a:defRPr b="1" i="0">
                <a:solidFill>
                  <a:schemeClr val="tx1"/>
                </a:solidFill>
                <a:latin typeface="Segoe UI Semibold" panose="020B0502040204020203" pitchFamily="34" charset="0"/>
                <a:cs typeface="Segoe UI Semibold" panose="020B0502040204020203" pitchFamily="34" charset="0"/>
              </a:defRPr>
            </a:lvl1pPr>
            <a:lvl2pPr>
              <a:defRPr b="0" i="0">
                <a:solidFill>
                  <a:schemeClr val="tx1"/>
                </a:solidFill>
                <a:latin typeface="Segoe UI" panose="020B0502040204020203" pitchFamily="34" charset="0"/>
                <a:cs typeface="Segoe UI" panose="020B0502040204020203" pitchFamily="34" charset="0"/>
              </a:defRPr>
            </a:lvl2pPr>
            <a:lvl3pPr>
              <a:defRPr b="0" i="0">
                <a:solidFill>
                  <a:schemeClr val="tx1"/>
                </a:solidFill>
                <a:latin typeface="Segoe UI" panose="020B0502040204020203" pitchFamily="34" charset="0"/>
                <a:cs typeface="Segoe UI" panose="020B0502040204020203" pitchFamily="34" charset="0"/>
              </a:defRPr>
            </a:lvl3pPr>
            <a:lvl4pPr>
              <a:defRPr b="0" i="0">
                <a:solidFill>
                  <a:schemeClr val="tx1"/>
                </a:solidFill>
                <a:latin typeface="Segoe UI" panose="020B0502040204020203" pitchFamily="34" charset="0"/>
                <a:cs typeface="Segoe UI" panose="020B0502040204020203" pitchFamily="34" charset="0"/>
              </a:defRPr>
            </a:lvl4pPr>
            <a:lvl5pPr>
              <a:defRPr b="0" i="0">
                <a:solidFill>
                  <a:schemeClr val="tx1"/>
                </a:solidFill>
                <a:latin typeface="Segoe UI" panose="020B0502040204020203" pitchFamily="34" charset="0"/>
                <a:cs typeface="Segoe UI" panose="020B0502040204020203" pitchFamily="34" charset="0"/>
              </a:defRPr>
            </a:lvl5pPr>
          </a:lstStyle>
          <a:p>
            <a:pPr lvl="0"/>
            <a:r>
              <a:rPr lang="en-GB"/>
              <a:t>05</a:t>
            </a:r>
          </a:p>
          <a:p>
            <a:pPr lvl="0"/>
            <a:r>
              <a:rPr lang="en-GB"/>
              <a:t>06</a:t>
            </a:r>
          </a:p>
          <a:p>
            <a:pPr lvl="0"/>
            <a:r>
              <a:rPr lang="en-GB"/>
              <a:t>07</a:t>
            </a:r>
          </a:p>
          <a:p>
            <a:pPr lvl="0"/>
            <a:r>
              <a:rPr lang="en-GB"/>
              <a:t>08</a:t>
            </a:r>
          </a:p>
          <a:p>
            <a:pPr lvl="0"/>
            <a:endParaRPr lang="en-GB"/>
          </a:p>
        </p:txBody>
      </p:sp>
      <p:sp>
        <p:nvSpPr>
          <p:cNvPr id="21" name="Text Placeholder 12">
            <a:extLst>
              <a:ext uri="{FF2B5EF4-FFF2-40B4-BE49-F238E27FC236}">
                <a16:creationId xmlns:a16="http://schemas.microsoft.com/office/drawing/2014/main" id="{1952F4DC-F233-D337-86D7-428141136ED1}"/>
              </a:ext>
            </a:extLst>
          </p:cNvPr>
          <p:cNvSpPr>
            <a:spLocks noGrp="1"/>
          </p:cNvSpPr>
          <p:nvPr>
            <p:ph type="body" sz="quarter" idx="16" hasCustomPrompt="1"/>
          </p:nvPr>
        </p:nvSpPr>
        <p:spPr>
          <a:xfrm>
            <a:off x="5990485" y="1908900"/>
            <a:ext cx="3946941" cy="3151376"/>
          </a:xfrm>
        </p:spPr>
        <p:txBody>
          <a:bodyPr wrap="square">
            <a:spAutoFit/>
          </a:bodyPr>
          <a:lstStyle>
            <a:lvl1pPr>
              <a:lnSpc>
                <a:spcPct val="150000"/>
              </a:lnSpc>
              <a:defRPr b="0" i="0">
                <a:solidFill>
                  <a:schemeClr val="tx1"/>
                </a:solidFill>
                <a:latin typeface="Segoe UI" panose="020B0502040204020203" pitchFamily="34" charset="0"/>
                <a:cs typeface="Segoe UI" panose="020B0502040204020203" pitchFamily="34" charset="0"/>
              </a:defRPr>
            </a:lvl1pPr>
            <a:lvl2pPr>
              <a:defRPr b="0" i="0">
                <a:solidFill>
                  <a:schemeClr val="tx1"/>
                </a:solidFill>
                <a:latin typeface="Segoe UI" panose="020B0502040204020203" pitchFamily="34" charset="0"/>
                <a:cs typeface="Segoe UI" panose="020B0502040204020203" pitchFamily="34" charset="0"/>
              </a:defRPr>
            </a:lvl2pPr>
            <a:lvl3pPr>
              <a:defRPr b="0" i="0">
                <a:solidFill>
                  <a:schemeClr val="tx1"/>
                </a:solidFill>
                <a:latin typeface="Segoe UI" panose="020B0502040204020203" pitchFamily="34" charset="0"/>
                <a:cs typeface="Segoe UI" panose="020B0502040204020203" pitchFamily="34" charset="0"/>
              </a:defRPr>
            </a:lvl3pPr>
            <a:lvl4pPr>
              <a:defRPr b="0" i="0">
                <a:solidFill>
                  <a:schemeClr val="tx1"/>
                </a:solidFill>
                <a:latin typeface="Segoe UI" panose="020B0502040204020203" pitchFamily="34" charset="0"/>
                <a:cs typeface="Segoe UI" panose="020B0502040204020203" pitchFamily="34" charset="0"/>
              </a:defRPr>
            </a:lvl4pPr>
            <a:lvl5pPr>
              <a:defRPr b="0" i="0">
                <a:solidFill>
                  <a:schemeClr val="tx1"/>
                </a:solidFill>
                <a:latin typeface="Segoe UI" panose="020B0502040204020203" pitchFamily="34" charset="0"/>
                <a:cs typeface="Segoe UI" panose="020B0502040204020203" pitchFamily="34" charset="0"/>
              </a:defRPr>
            </a:lvl5pPr>
          </a:lstStyle>
          <a:p>
            <a:pPr lvl="0"/>
            <a:r>
              <a:rPr lang="en-GB"/>
              <a:t>Agenda Item 5</a:t>
            </a:r>
          </a:p>
          <a:p>
            <a:pPr lvl="0"/>
            <a:r>
              <a:rPr lang="en-GB"/>
              <a:t>Agenda Item 6</a:t>
            </a:r>
          </a:p>
          <a:p>
            <a:pPr lvl="0"/>
            <a:r>
              <a:rPr lang="en-GB"/>
              <a:t>Agenda Item 7</a:t>
            </a:r>
          </a:p>
          <a:p>
            <a:pPr lvl="0"/>
            <a:r>
              <a:rPr lang="en-GB"/>
              <a:t>Agenda Item 8</a:t>
            </a:r>
          </a:p>
          <a:p>
            <a:pPr lvl="0"/>
            <a:endParaRPr lang="en-US"/>
          </a:p>
        </p:txBody>
      </p:sp>
      <p:sp>
        <p:nvSpPr>
          <p:cNvPr id="22" name="Text Placeholder 17">
            <a:extLst>
              <a:ext uri="{FF2B5EF4-FFF2-40B4-BE49-F238E27FC236}">
                <a16:creationId xmlns:a16="http://schemas.microsoft.com/office/drawing/2014/main" id="{071B5F1B-6DC4-393E-9146-0479823AC0AD}"/>
              </a:ext>
            </a:extLst>
          </p:cNvPr>
          <p:cNvSpPr>
            <a:spLocks noGrp="1"/>
          </p:cNvSpPr>
          <p:nvPr>
            <p:ph type="body" sz="quarter" idx="17" hasCustomPrompt="1"/>
          </p:nvPr>
        </p:nvSpPr>
        <p:spPr>
          <a:xfrm>
            <a:off x="539998" y="1238906"/>
            <a:ext cx="11119175" cy="276999"/>
          </a:xfrm>
        </p:spPr>
        <p:txBody>
          <a:bodyPr/>
          <a:lstStyle>
            <a:lvl1pPr>
              <a:defRPr sz="1800" b="1" i="0" cap="all" spc="200" baseline="0">
                <a:solidFill>
                  <a:schemeClr val="accent6"/>
                </a:solidFill>
                <a:latin typeface="Segoe UI Semibold" panose="020B0502040204020203" pitchFamily="34" charset="0"/>
                <a:cs typeface="Segoe UI Semibold" panose="020B0502040204020203" pitchFamily="34" charset="0"/>
              </a:defRPr>
            </a:lvl1pPr>
            <a:lvl2pPr>
              <a:defRPr sz="1800" b="1" i="0" cap="all" spc="150" baseline="0">
                <a:latin typeface="Segoe UI Semibold" panose="020B0502040204020203" pitchFamily="34" charset="0"/>
                <a:cs typeface="Segoe UI Semibold" panose="020B0502040204020203" pitchFamily="34" charset="0"/>
              </a:defRPr>
            </a:lvl2pPr>
            <a:lvl3pPr>
              <a:defRPr sz="1800" b="1" i="0" cap="all" spc="150" baseline="0">
                <a:latin typeface="Segoe UI Semibold" panose="020B0502040204020203" pitchFamily="34" charset="0"/>
                <a:cs typeface="Segoe UI Semibold" panose="020B0502040204020203" pitchFamily="34" charset="0"/>
              </a:defRPr>
            </a:lvl3pPr>
            <a:lvl4pPr>
              <a:defRPr sz="1800" b="1" i="0" cap="all" spc="150" baseline="0">
                <a:latin typeface="Segoe UI Semibold" panose="020B0502040204020203" pitchFamily="34" charset="0"/>
                <a:cs typeface="Segoe UI Semibold" panose="020B0502040204020203" pitchFamily="34" charset="0"/>
              </a:defRPr>
            </a:lvl4pPr>
            <a:lvl5pPr>
              <a:defRPr sz="1800" b="1" i="0" cap="all" spc="150" baseline="0">
                <a:latin typeface="Segoe UI Semibold" panose="020B0502040204020203" pitchFamily="34" charset="0"/>
                <a:cs typeface="Segoe UI Semibold" panose="020B0502040204020203" pitchFamily="34" charset="0"/>
              </a:defRPr>
            </a:lvl5pPr>
          </a:lstStyle>
          <a:p>
            <a:pPr lvl="0"/>
            <a:r>
              <a:rPr lang="en-US"/>
              <a:t>Click to add sub headline</a:t>
            </a:r>
          </a:p>
        </p:txBody>
      </p:sp>
      <p:sp>
        <p:nvSpPr>
          <p:cNvPr id="9" name="Title 1">
            <a:extLst>
              <a:ext uri="{FF2B5EF4-FFF2-40B4-BE49-F238E27FC236}">
                <a16:creationId xmlns:a16="http://schemas.microsoft.com/office/drawing/2014/main" id="{588A20CF-937F-889B-8D0E-FFBF65283032}"/>
              </a:ext>
            </a:extLst>
          </p:cNvPr>
          <p:cNvSpPr>
            <a:spLocks noGrp="1"/>
          </p:cNvSpPr>
          <p:nvPr>
            <p:ph type="title" hasCustomPrompt="1"/>
          </p:nvPr>
        </p:nvSpPr>
        <p:spPr>
          <a:xfrm>
            <a:off x="539999" y="430036"/>
            <a:ext cx="11119175" cy="677108"/>
          </a:xfrm>
        </p:spPr>
        <p:txBody>
          <a:bodyPr anchor="t" anchorCtr="0"/>
          <a:lstStyle>
            <a:lvl1pPr>
              <a:defRPr lang="en-US" sz="4400" b="0" i="0" kern="1200" spc="-50" baseline="0" dirty="0">
                <a:gradFill>
                  <a:gsLst>
                    <a:gs pos="16000">
                      <a:srgbClr val="0078D4"/>
                    </a:gs>
                    <a:gs pos="91000">
                      <a:srgbClr val="49C6B1"/>
                    </a:gs>
                  </a:gsLst>
                  <a:lin ang="2700000" scaled="0"/>
                </a:gradFill>
                <a:latin typeface="+mj-lt"/>
                <a:ea typeface="+mn-ea"/>
                <a:cs typeface="Segoe UI Semibold" panose="020B0502040204020203" pitchFamily="34" charset="0"/>
              </a:defRPr>
            </a:lvl1pPr>
          </a:lstStyle>
          <a:p>
            <a:r>
              <a:rPr lang="en-US"/>
              <a:t>Click to add agenda</a:t>
            </a:r>
          </a:p>
        </p:txBody>
      </p:sp>
    </p:spTree>
    <p:extLst>
      <p:ext uri="{BB962C8B-B14F-4D97-AF65-F5344CB8AC3E}">
        <p14:creationId xmlns:p14="http://schemas.microsoft.com/office/powerpoint/2010/main" val="1726254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17575-BF96-DD45-891D-0EA4010F4BC8}"/>
              </a:ext>
            </a:extLst>
          </p:cNvPr>
          <p:cNvSpPr>
            <a:spLocks noGrp="1"/>
          </p:cNvSpPr>
          <p:nvPr>
            <p:ph type="title" hasCustomPrompt="1"/>
          </p:nvPr>
        </p:nvSpPr>
        <p:spPr>
          <a:xfrm>
            <a:off x="539999" y="430036"/>
            <a:ext cx="11119175" cy="677108"/>
          </a:xfrm>
        </p:spPr>
        <p:txBody>
          <a:bodyPr anchor="t" anchorCtr="0"/>
          <a:lstStyle>
            <a:lvl1pPr>
              <a:defRPr lang="en-US" sz="4400" b="0" i="0" kern="1200" spc="-50" baseline="0" dirty="0">
                <a:gradFill>
                  <a:gsLst>
                    <a:gs pos="16000">
                      <a:srgbClr val="0078D4"/>
                    </a:gs>
                    <a:gs pos="91000">
                      <a:srgbClr val="49C6B1"/>
                    </a:gs>
                  </a:gsLst>
                  <a:lin ang="2700000" scaled="0"/>
                </a:gradFill>
                <a:latin typeface="+mj-lt"/>
                <a:ea typeface="+mn-ea"/>
                <a:cs typeface="Segoe UI Semibold" panose="020B0502040204020203" pitchFamily="34" charset="0"/>
              </a:defRPr>
            </a:lvl1pPr>
          </a:lstStyle>
          <a:p>
            <a:r>
              <a:rPr lang="en-US"/>
              <a:t>Click to add headline</a:t>
            </a:r>
          </a:p>
        </p:txBody>
      </p:sp>
      <p:sp>
        <p:nvSpPr>
          <p:cNvPr id="11" name="Text Placeholder 12">
            <a:extLst>
              <a:ext uri="{FF2B5EF4-FFF2-40B4-BE49-F238E27FC236}">
                <a16:creationId xmlns:a16="http://schemas.microsoft.com/office/drawing/2014/main" id="{80FEFD73-A75A-144C-8FA7-204F92B88A70}"/>
              </a:ext>
            </a:extLst>
          </p:cNvPr>
          <p:cNvSpPr>
            <a:spLocks noGrp="1"/>
          </p:cNvSpPr>
          <p:nvPr>
            <p:ph type="body" sz="quarter" idx="13"/>
          </p:nvPr>
        </p:nvSpPr>
        <p:spPr>
          <a:xfrm>
            <a:off x="539999" y="1908901"/>
            <a:ext cx="11119175" cy="1661993"/>
          </a:xfrm>
        </p:spPr>
        <p:txBody>
          <a:bodyPr>
            <a:spAutoFit/>
          </a:bodyPr>
          <a:lstStyle>
            <a:lvl1pPr>
              <a:defRPr b="0" i="0">
                <a:solidFill>
                  <a:schemeClr val="tx1"/>
                </a:solidFill>
                <a:latin typeface="Segoe UI" panose="020B0502040204020203" pitchFamily="34" charset="0"/>
                <a:cs typeface="Segoe UI" panose="020B0502040204020203" pitchFamily="34" charset="0"/>
              </a:defRPr>
            </a:lvl1pPr>
            <a:lvl2pPr>
              <a:defRPr b="0" i="0">
                <a:solidFill>
                  <a:schemeClr val="tx1"/>
                </a:solidFill>
                <a:latin typeface="Segoe UI" panose="020B0502040204020203" pitchFamily="34" charset="0"/>
                <a:cs typeface="Segoe UI" panose="020B0502040204020203" pitchFamily="34" charset="0"/>
              </a:defRPr>
            </a:lvl2pPr>
            <a:lvl3pPr>
              <a:defRPr b="0" i="0">
                <a:solidFill>
                  <a:schemeClr val="tx1"/>
                </a:solidFill>
                <a:latin typeface="Segoe UI" panose="020B0502040204020203" pitchFamily="34" charset="0"/>
                <a:cs typeface="Segoe UI" panose="020B0502040204020203" pitchFamily="34" charset="0"/>
              </a:defRPr>
            </a:lvl3pPr>
            <a:lvl4pPr>
              <a:defRPr b="0" i="0">
                <a:solidFill>
                  <a:schemeClr val="tx1"/>
                </a:solidFill>
                <a:latin typeface="Segoe UI" panose="020B0502040204020203" pitchFamily="34" charset="0"/>
                <a:cs typeface="Segoe UI" panose="020B0502040204020203" pitchFamily="34" charset="0"/>
              </a:defRPr>
            </a:lvl4pPr>
            <a:lvl5pPr>
              <a:defRPr b="0" i="0">
                <a:solidFill>
                  <a:schemeClr val="tx1"/>
                </a:solidFill>
                <a:latin typeface="Segoe UI" panose="020B0502040204020203" pitchFamily="34" charset="0"/>
                <a:cs typeface="Segoe UI" panose="020B0502040204020203"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2" name="Text Placeholder 17">
            <a:extLst>
              <a:ext uri="{FF2B5EF4-FFF2-40B4-BE49-F238E27FC236}">
                <a16:creationId xmlns:a16="http://schemas.microsoft.com/office/drawing/2014/main" id="{0D3AA8BB-EDC0-5E47-8D12-60EDB0DDD808}"/>
              </a:ext>
            </a:extLst>
          </p:cNvPr>
          <p:cNvSpPr>
            <a:spLocks noGrp="1"/>
          </p:cNvSpPr>
          <p:nvPr>
            <p:ph type="body" sz="quarter" idx="14" hasCustomPrompt="1"/>
          </p:nvPr>
        </p:nvSpPr>
        <p:spPr>
          <a:xfrm>
            <a:off x="539998" y="1238906"/>
            <a:ext cx="11119175" cy="276999"/>
          </a:xfrm>
        </p:spPr>
        <p:txBody>
          <a:bodyPr/>
          <a:lstStyle>
            <a:lvl1pPr>
              <a:defRPr sz="1800" b="1" i="0" cap="all" spc="200" baseline="0">
                <a:solidFill>
                  <a:srgbClr val="2A446F"/>
                </a:solidFill>
                <a:latin typeface="Segoe UI Semibold" panose="020B0502040204020203" pitchFamily="34" charset="0"/>
                <a:cs typeface="Segoe UI Semibold" panose="020B0502040204020203" pitchFamily="34" charset="0"/>
              </a:defRPr>
            </a:lvl1pPr>
            <a:lvl2pPr>
              <a:defRPr sz="1800" b="1" i="0" cap="all" spc="150" baseline="0">
                <a:latin typeface="Segoe UI Semibold" panose="020B0502040204020203" pitchFamily="34" charset="0"/>
                <a:cs typeface="Segoe UI Semibold" panose="020B0502040204020203" pitchFamily="34" charset="0"/>
              </a:defRPr>
            </a:lvl2pPr>
            <a:lvl3pPr>
              <a:defRPr sz="1800" b="1" i="0" cap="all" spc="150" baseline="0">
                <a:latin typeface="Segoe UI Semibold" panose="020B0502040204020203" pitchFamily="34" charset="0"/>
                <a:cs typeface="Segoe UI Semibold" panose="020B0502040204020203" pitchFamily="34" charset="0"/>
              </a:defRPr>
            </a:lvl3pPr>
            <a:lvl4pPr>
              <a:defRPr sz="1800" b="1" i="0" cap="all" spc="150" baseline="0">
                <a:latin typeface="Segoe UI Semibold" panose="020B0502040204020203" pitchFamily="34" charset="0"/>
                <a:cs typeface="Segoe UI Semibold" panose="020B0502040204020203" pitchFamily="34" charset="0"/>
              </a:defRPr>
            </a:lvl4pPr>
            <a:lvl5pPr>
              <a:defRPr sz="1800" b="1" i="0" cap="all" spc="150" baseline="0">
                <a:latin typeface="Segoe UI Semibold" panose="020B0502040204020203" pitchFamily="34" charset="0"/>
                <a:cs typeface="Segoe UI Semibold" panose="020B0502040204020203" pitchFamily="34" charset="0"/>
              </a:defRPr>
            </a:lvl5pPr>
          </a:lstStyle>
          <a:p>
            <a:pPr lvl="0"/>
            <a:r>
              <a:rPr lang="en-US"/>
              <a:t>Click to add sub headline</a:t>
            </a:r>
          </a:p>
        </p:txBody>
      </p:sp>
      <p:sp>
        <p:nvSpPr>
          <p:cNvPr id="6" name="Text Placeholder 12">
            <a:extLst>
              <a:ext uri="{FF2B5EF4-FFF2-40B4-BE49-F238E27FC236}">
                <a16:creationId xmlns:a16="http://schemas.microsoft.com/office/drawing/2014/main" id="{B668564E-9672-CC9E-6F51-6E4DC0800D53}"/>
              </a:ext>
            </a:extLst>
          </p:cNvPr>
          <p:cNvSpPr>
            <a:spLocks noGrp="1"/>
          </p:cNvSpPr>
          <p:nvPr>
            <p:ph type="body" sz="quarter" idx="15" hasCustomPrompt="1"/>
          </p:nvPr>
        </p:nvSpPr>
        <p:spPr>
          <a:xfrm>
            <a:off x="539999" y="6302589"/>
            <a:ext cx="11119175" cy="123111"/>
          </a:xfrm>
        </p:spPr>
        <p:txBody>
          <a:bodyPr>
            <a:spAutoFit/>
          </a:bodyPr>
          <a:lstStyle>
            <a:lvl1pPr>
              <a:defRPr sz="800" b="0" i="0">
                <a:solidFill>
                  <a:schemeClr val="tx1"/>
                </a:solidFill>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Source text </a:t>
            </a:r>
          </a:p>
        </p:txBody>
      </p:sp>
    </p:spTree>
    <p:extLst>
      <p:ext uri="{BB962C8B-B14F-4D97-AF65-F5344CB8AC3E}">
        <p14:creationId xmlns:p14="http://schemas.microsoft.com/office/powerpoint/2010/main" val="333247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B">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B4F8BEB5-724C-8740-8C0C-1C282BC0D59E}"/>
              </a:ext>
            </a:extLst>
          </p:cNvPr>
          <p:cNvSpPr>
            <a:spLocks noGrp="1"/>
          </p:cNvSpPr>
          <p:nvPr>
            <p:ph type="body" sz="quarter" idx="13"/>
          </p:nvPr>
        </p:nvSpPr>
        <p:spPr>
          <a:xfrm>
            <a:off x="539999" y="1908901"/>
            <a:ext cx="5286001" cy="1661993"/>
          </a:xfrm>
        </p:spPr>
        <p:txBody>
          <a:bodyPr wrap="square">
            <a:spAutoFit/>
          </a:bodyPr>
          <a:lstStyle>
            <a:lvl1pPr>
              <a:defRPr b="0" i="0">
                <a:solidFill>
                  <a:schemeClr val="tx1"/>
                </a:solidFill>
                <a:latin typeface="Segoe UI" panose="020B0502040204020203" pitchFamily="34" charset="0"/>
                <a:cs typeface="Segoe UI" panose="020B0502040204020203" pitchFamily="34" charset="0"/>
              </a:defRPr>
            </a:lvl1pPr>
            <a:lvl2pPr>
              <a:defRPr b="0" i="0">
                <a:solidFill>
                  <a:schemeClr val="tx1"/>
                </a:solidFill>
                <a:latin typeface="Segoe UI" panose="020B0502040204020203" pitchFamily="34" charset="0"/>
                <a:cs typeface="Segoe UI" panose="020B0502040204020203" pitchFamily="34" charset="0"/>
              </a:defRPr>
            </a:lvl2pPr>
            <a:lvl3pPr>
              <a:defRPr b="0" i="0">
                <a:solidFill>
                  <a:schemeClr val="tx1"/>
                </a:solidFill>
                <a:latin typeface="Segoe UI" panose="020B0502040204020203" pitchFamily="34" charset="0"/>
                <a:cs typeface="Segoe UI" panose="020B0502040204020203" pitchFamily="34" charset="0"/>
              </a:defRPr>
            </a:lvl3pPr>
            <a:lvl4pPr>
              <a:defRPr b="0" i="0">
                <a:solidFill>
                  <a:schemeClr val="tx1"/>
                </a:solidFill>
                <a:latin typeface="Segoe UI" panose="020B0502040204020203" pitchFamily="34" charset="0"/>
                <a:cs typeface="Segoe UI" panose="020B0502040204020203" pitchFamily="34" charset="0"/>
              </a:defRPr>
            </a:lvl4pPr>
            <a:lvl5pPr>
              <a:defRPr b="0" i="0">
                <a:solidFill>
                  <a:schemeClr val="tx1"/>
                </a:solidFill>
                <a:latin typeface="Segoe UI" panose="020B0502040204020203" pitchFamily="34" charset="0"/>
                <a:cs typeface="Segoe UI" panose="020B0502040204020203"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4" name="Text Placeholder 12">
            <a:extLst>
              <a:ext uri="{FF2B5EF4-FFF2-40B4-BE49-F238E27FC236}">
                <a16:creationId xmlns:a16="http://schemas.microsoft.com/office/drawing/2014/main" id="{FE6255D4-8BE4-A74F-895D-A42C29B7F093}"/>
              </a:ext>
            </a:extLst>
          </p:cNvPr>
          <p:cNvSpPr>
            <a:spLocks noGrp="1"/>
          </p:cNvSpPr>
          <p:nvPr>
            <p:ph type="body" sz="quarter" idx="14"/>
          </p:nvPr>
        </p:nvSpPr>
        <p:spPr>
          <a:xfrm>
            <a:off x="6373173" y="1908901"/>
            <a:ext cx="5286001" cy="1661993"/>
          </a:xfrm>
        </p:spPr>
        <p:txBody>
          <a:bodyPr wrap="square">
            <a:spAutoFit/>
          </a:bodyPr>
          <a:lstStyle>
            <a:lvl1pPr>
              <a:defRPr b="0" i="0">
                <a:solidFill>
                  <a:schemeClr val="tx1"/>
                </a:solidFill>
                <a:latin typeface="Segoe UI" panose="020B0502040204020203" pitchFamily="34" charset="0"/>
                <a:cs typeface="Segoe UI" panose="020B0502040204020203" pitchFamily="34" charset="0"/>
              </a:defRPr>
            </a:lvl1pPr>
            <a:lvl2pPr>
              <a:defRPr b="0" i="0">
                <a:solidFill>
                  <a:schemeClr val="tx1"/>
                </a:solidFill>
                <a:latin typeface="Segoe UI" panose="020B0502040204020203" pitchFamily="34" charset="0"/>
                <a:cs typeface="Segoe UI" panose="020B0502040204020203" pitchFamily="34" charset="0"/>
              </a:defRPr>
            </a:lvl2pPr>
            <a:lvl3pPr>
              <a:defRPr b="0" i="0">
                <a:solidFill>
                  <a:schemeClr val="tx1"/>
                </a:solidFill>
                <a:latin typeface="Segoe UI" panose="020B0502040204020203" pitchFamily="34" charset="0"/>
                <a:cs typeface="Segoe UI" panose="020B0502040204020203" pitchFamily="34" charset="0"/>
              </a:defRPr>
            </a:lvl3pPr>
            <a:lvl4pPr>
              <a:defRPr b="0" i="0">
                <a:solidFill>
                  <a:schemeClr val="tx1"/>
                </a:solidFill>
                <a:latin typeface="Segoe UI" panose="020B0502040204020203" pitchFamily="34" charset="0"/>
                <a:cs typeface="Segoe UI" panose="020B0502040204020203" pitchFamily="34" charset="0"/>
              </a:defRPr>
            </a:lvl4pPr>
            <a:lvl5pPr>
              <a:defRPr b="0" i="0">
                <a:solidFill>
                  <a:schemeClr val="tx1"/>
                </a:solidFill>
                <a:latin typeface="Segoe UI" panose="020B0502040204020203" pitchFamily="34" charset="0"/>
                <a:cs typeface="Segoe UI" panose="020B0502040204020203"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8" name="Text Placeholder 17">
            <a:extLst>
              <a:ext uri="{FF2B5EF4-FFF2-40B4-BE49-F238E27FC236}">
                <a16:creationId xmlns:a16="http://schemas.microsoft.com/office/drawing/2014/main" id="{EEFBA081-9395-3879-DDDF-28ADAD9B7664}"/>
              </a:ext>
            </a:extLst>
          </p:cNvPr>
          <p:cNvSpPr>
            <a:spLocks noGrp="1"/>
          </p:cNvSpPr>
          <p:nvPr>
            <p:ph type="body" sz="quarter" idx="18" hasCustomPrompt="1"/>
          </p:nvPr>
        </p:nvSpPr>
        <p:spPr>
          <a:xfrm>
            <a:off x="539998" y="1238906"/>
            <a:ext cx="11119175" cy="276999"/>
          </a:xfrm>
        </p:spPr>
        <p:txBody>
          <a:bodyPr/>
          <a:lstStyle>
            <a:lvl1pPr>
              <a:defRPr sz="1800" b="1" i="0" cap="all" spc="200" baseline="0">
                <a:solidFill>
                  <a:schemeClr val="accent6"/>
                </a:solidFill>
                <a:latin typeface="Segoe UI Semibold" panose="020B0502040204020203" pitchFamily="34" charset="0"/>
                <a:cs typeface="Segoe UI Semibold" panose="020B0502040204020203" pitchFamily="34" charset="0"/>
              </a:defRPr>
            </a:lvl1pPr>
            <a:lvl2pPr>
              <a:defRPr sz="1800" b="1" i="0" cap="all" spc="150" baseline="0">
                <a:latin typeface="Segoe UI Semibold" panose="020B0502040204020203" pitchFamily="34" charset="0"/>
                <a:cs typeface="Segoe UI Semibold" panose="020B0502040204020203" pitchFamily="34" charset="0"/>
              </a:defRPr>
            </a:lvl2pPr>
            <a:lvl3pPr>
              <a:defRPr sz="1800" b="1" i="0" cap="all" spc="150" baseline="0">
                <a:latin typeface="Segoe UI Semibold" panose="020B0502040204020203" pitchFamily="34" charset="0"/>
                <a:cs typeface="Segoe UI Semibold" panose="020B0502040204020203" pitchFamily="34" charset="0"/>
              </a:defRPr>
            </a:lvl3pPr>
            <a:lvl4pPr>
              <a:defRPr sz="1800" b="1" i="0" cap="all" spc="150" baseline="0">
                <a:latin typeface="Segoe UI Semibold" panose="020B0502040204020203" pitchFamily="34" charset="0"/>
                <a:cs typeface="Segoe UI Semibold" panose="020B0502040204020203" pitchFamily="34" charset="0"/>
              </a:defRPr>
            </a:lvl4pPr>
            <a:lvl5pPr>
              <a:defRPr sz="1800" b="1" i="0" cap="all" spc="150" baseline="0">
                <a:latin typeface="Segoe UI Semibold" panose="020B0502040204020203" pitchFamily="34" charset="0"/>
                <a:cs typeface="Segoe UI Semibold" panose="020B0502040204020203" pitchFamily="34" charset="0"/>
              </a:defRPr>
            </a:lvl5pPr>
          </a:lstStyle>
          <a:p>
            <a:pPr lvl="0"/>
            <a:r>
              <a:rPr lang="en-US"/>
              <a:t>Click to add sub headline</a:t>
            </a:r>
          </a:p>
        </p:txBody>
      </p:sp>
      <p:sp>
        <p:nvSpPr>
          <p:cNvPr id="7" name="Title 1">
            <a:extLst>
              <a:ext uri="{FF2B5EF4-FFF2-40B4-BE49-F238E27FC236}">
                <a16:creationId xmlns:a16="http://schemas.microsoft.com/office/drawing/2014/main" id="{172F87D5-D18D-D0B1-9964-A928580C9F78}"/>
              </a:ext>
            </a:extLst>
          </p:cNvPr>
          <p:cNvSpPr>
            <a:spLocks noGrp="1"/>
          </p:cNvSpPr>
          <p:nvPr>
            <p:ph type="title" hasCustomPrompt="1"/>
          </p:nvPr>
        </p:nvSpPr>
        <p:spPr>
          <a:xfrm>
            <a:off x="539999" y="430036"/>
            <a:ext cx="11119175" cy="677108"/>
          </a:xfrm>
        </p:spPr>
        <p:txBody>
          <a:bodyPr anchor="t" anchorCtr="0"/>
          <a:lstStyle>
            <a:lvl1pPr>
              <a:defRPr lang="en-US" sz="4400" b="0" i="0" kern="1200" spc="-50" baseline="0" dirty="0">
                <a:gradFill>
                  <a:gsLst>
                    <a:gs pos="16000">
                      <a:srgbClr val="0078D4"/>
                    </a:gs>
                    <a:gs pos="91000">
                      <a:srgbClr val="49C6B1"/>
                    </a:gs>
                  </a:gsLst>
                  <a:lin ang="2700000" scaled="0"/>
                </a:gradFill>
                <a:latin typeface="+mj-lt"/>
                <a:ea typeface="+mn-ea"/>
                <a:cs typeface="Segoe UI Semibold" panose="020B0502040204020203" pitchFamily="34" charset="0"/>
              </a:defRPr>
            </a:lvl1pPr>
          </a:lstStyle>
          <a:p>
            <a:r>
              <a:rPr lang="en-US"/>
              <a:t>Click to add headline</a:t>
            </a:r>
          </a:p>
        </p:txBody>
      </p:sp>
      <p:sp>
        <p:nvSpPr>
          <p:cNvPr id="9" name="Text Placeholder 12">
            <a:extLst>
              <a:ext uri="{FF2B5EF4-FFF2-40B4-BE49-F238E27FC236}">
                <a16:creationId xmlns:a16="http://schemas.microsoft.com/office/drawing/2014/main" id="{08FF3605-85EE-2B3D-BF79-C29C9AF4AC76}"/>
              </a:ext>
            </a:extLst>
          </p:cNvPr>
          <p:cNvSpPr>
            <a:spLocks noGrp="1"/>
          </p:cNvSpPr>
          <p:nvPr>
            <p:ph type="body" sz="quarter" idx="15" hasCustomPrompt="1"/>
          </p:nvPr>
        </p:nvSpPr>
        <p:spPr>
          <a:xfrm>
            <a:off x="539999" y="6302589"/>
            <a:ext cx="11119175" cy="123111"/>
          </a:xfrm>
        </p:spPr>
        <p:txBody>
          <a:bodyPr>
            <a:spAutoFit/>
          </a:bodyPr>
          <a:lstStyle>
            <a:lvl1pPr>
              <a:defRPr sz="800" b="0" i="0">
                <a:solidFill>
                  <a:schemeClr val="tx1"/>
                </a:solidFill>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Source text </a:t>
            </a:r>
          </a:p>
        </p:txBody>
      </p:sp>
    </p:spTree>
    <p:extLst>
      <p:ext uri="{BB962C8B-B14F-4D97-AF65-F5344CB8AC3E}">
        <p14:creationId xmlns:p14="http://schemas.microsoft.com/office/powerpoint/2010/main" val="2621127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C">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B4F8BEB5-724C-8740-8C0C-1C282BC0D59E}"/>
              </a:ext>
            </a:extLst>
          </p:cNvPr>
          <p:cNvSpPr>
            <a:spLocks noGrp="1"/>
          </p:cNvSpPr>
          <p:nvPr>
            <p:ph type="body" sz="quarter" idx="13" hasCustomPrompt="1"/>
          </p:nvPr>
        </p:nvSpPr>
        <p:spPr>
          <a:xfrm>
            <a:off x="539999" y="5275624"/>
            <a:ext cx="5286001" cy="307777"/>
          </a:xfrm>
        </p:spPr>
        <p:txBody>
          <a:bodyPr wrap="square">
            <a:spAutoFit/>
          </a:bodyPr>
          <a:lstStyle>
            <a:lvl1pPr>
              <a:defRPr sz="20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14" name="Text Placeholder 12">
            <a:extLst>
              <a:ext uri="{FF2B5EF4-FFF2-40B4-BE49-F238E27FC236}">
                <a16:creationId xmlns:a16="http://schemas.microsoft.com/office/drawing/2014/main" id="{FE6255D4-8BE4-A74F-895D-A42C29B7F093}"/>
              </a:ext>
            </a:extLst>
          </p:cNvPr>
          <p:cNvSpPr>
            <a:spLocks noGrp="1"/>
          </p:cNvSpPr>
          <p:nvPr>
            <p:ph type="body" sz="quarter" idx="14" hasCustomPrompt="1"/>
          </p:nvPr>
        </p:nvSpPr>
        <p:spPr>
          <a:xfrm>
            <a:off x="6373173" y="5275624"/>
            <a:ext cx="5286001" cy="307777"/>
          </a:xfrm>
        </p:spPr>
        <p:txBody>
          <a:bodyPr wrap="square">
            <a:spAutoFit/>
          </a:bodyPr>
          <a:lstStyle>
            <a:lvl1pPr>
              <a:defRPr sz="20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5C28D9F2-5A40-C840-9C7B-27C7C2E2FD2C}"/>
              </a:ext>
            </a:extLst>
          </p:cNvPr>
          <p:cNvSpPr>
            <a:spLocks noGrp="1"/>
          </p:cNvSpPr>
          <p:nvPr>
            <p:ph type="pic" sz="quarter" idx="20" hasCustomPrompt="1"/>
          </p:nvPr>
        </p:nvSpPr>
        <p:spPr bwMode="gray">
          <a:xfrm>
            <a:off x="6373047" y="1832560"/>
            <a:ext cx="5289551" cy="3090519"/>
          </a:xfrm>
          <a:prstGeom prst="rect">
            <a:avLst/>
          </a:prstGeom>
          <a:solidFill>
            <a:schemeClr val="bg2"/>
          </a:solidFill>
        </p:spPr>
        <p:txBody>
          <a:bodyPr vert="horz" wrap="square" lIns="0" tIns="0" rIns="0" bIns="1440000" rtlCol="0" anchor="ctr" anchorCtr="0">
            <a:noAutofit/>
          </a:bodyPr>
          <a:lstStyle>
            <a:lvl1pPr marL="0" indent="0" algn="ctr">
              <a:buNone/>
              <a:defRPr lang="en-US" sz="1000" b="1" dirty="0">
                <a:solidFill>
                  <a:schemeClr val="tx1"/>
                </a:solidFill>
              </a:defRPr>
            </a:lvl1pPr>
          </a:lstStyle>
          <a:p>
            <a:pPr marL="228600" lvl="0" indent="-228600" algn="ctr"/>
            <a:r>
              <a:rPr lang="en-US"/>
              <a:t>Drag &amp; drop your photo here or click or tap icon below to insert</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B2888371-BC0B-2E4A-981F-9936FB48D324}"/>
              </a:ext>
            </a:extLst>
          </p:cNvPr>
          <p:cNvSpPr>
            <a:spLocks noGrp="1"/>
          </p:cNvSpPr>
          <p:nvPr>
            <p:ph type="pic" sz="quarter" idx="21" hasCustomPrompt="1"/>
          </p:nvPr>
        </p:nvSpPr>
        <p:spPr bwMode="gray">
          <a:xfrm>
            <a:off x="543424" y="1832560"/>
            <a:ext cx="5289550" cy="3090519"/>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or tap icon below to insert</a:t>
            </a:r>
          </a:p>
        </p:txBody>
      </p:sp>
      <p:sp>
        <p:nvSpPr>
          <p:cNvPr id="8" name="Title 1">
            <a:extLst>
              <a:ext uri="{FF2B5EF4-FFF2-40B4-BE49-F238E27FC236}">
                <a16:creationId xmlns:a16="http://schemas.microsoft.com/office/drawing/2014/main" id="{E391FA42-3272-81D0-FE14-3CD7A902ADAA}"/>
              </a:ext>
            </a:extLst>
          </p:cNvPr>
          <p:cNvSpPr>
            <a:spLocks noGrp="1"/>
          </p:cNvSpPr>
          <p:nvPr>
            <p:ph type="title" hasCustomPrompt="1"/>
          </p:nvPr>
        </p:nvSpPr>
        <p:spPr>
          <a:xfrm>
            <a:off x="539999" y="430036"/>
            <a:ext cx="11119175" cy="677108"/>
          </a:xfrm>
        </p:spPr>
        <p:txBody>
          <a:bodyPr anchor="t" anchorCtr="0"/>
          <a:lstStyle>
            <a:lvl1pPr>
              <a:defRPr lang="en-US" sz="4400" b="0" i="0" kern="1200" spc="-50" baseline="0" dirty="0">
                <a:gradFill>
                  <a:gsLst>
                    <a:gs pos="16000">
                      <a:srgbClr val="0078D4"/>
                    </a:gs>
                    <a:gs pos="91000">
                      <a:srgbClr val="49C6B1"/>
                    </a:gs>
                  </a:gsLst>
                  <a:lin ang="2700000" scaled="0"/>
                </a:gradFill>
                <a:latin typeface="+mj-lt"/>
                <a:ea typeface="+mn-ea"/>
                <a:cs typeface="Segoe UI Semibold" panose="020B0502040204020203" pitchFamily="34" charset="0"/>
              </a:defRPr>
            </a:lvl1pPr>
          </a:lstStyle>
          <a:p>
            <a:r>
              <a:rPr lang="en-US"/>
              <a:t>Click to add headline</a:t>
            </a:r>
          </a:p>
        </p:txBody>
      </p:sp>
      <p:sp>
        <p:nvSpPr>
          <p:cNvPr id="9" name="Text Placeholder 12">
            <a:extLst>
              <a:ext uri="{FF2B5EF4-FFF2-40B4-BE49-F238E27FC236}">
                <a16:creationId xmlns:a16="http://schemas.microsoft.com/office/drawing/2014/main" id="{5491DA2D-FFE2-610F-9E23-6336B8761D4D}"/>
              </a:ext>
            </a:extLst>
          </p:cNvPr>
          <p:cNvSpPr>
            <a:spLocks noGrp="1"/>
          </p:cNvSpPr>
          <p:nvPr>
            <p:ph type="body" sz="quarter" idx="15" hasCustomPrompt="1"/>
          </p:nvPr>
        </p:nvSpPr>
        <p:spPr>
          <a:xfrm>
            <a:off x="539999" y="6302589"/>
            <a:ext cx="11119175" cy="123111"/>
          </a:xfrm>
        </p:spPr>
        <p:txBody>
          <a:bodyPr>
            <a:spAutoFit/>
          </a:bodyPr>
          <a:lstStyle>
            <a:lvl1pPr>
              <a:defRPr sz="800" b="0" i="0">
                <a:solidFill>
                  <a:schemeClr val="tx1"/>
                </a:solidFill>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Source text </a:t>
            </a:r>
          </a:p>
        </p:txBody>
      </p:sp>
    </p:spTree>
    <p:extLst>
      <p:ext uri="{BB962C8B-B14F-4D97-AF65-F5344CB8AC3E}">
        <p14:creationId xmlns:p14="http://schemas.microsoft.com/office/powerpoint/2010/main" val="3627017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31C0E2DB-1114-E4B6-1257-EEC911954ECB}"/>
              </a:ext>
            </a:extLst>
          </p:cNvPr>
          <p:cNvSpPr>
            <a:spLocks noGrp="1"/>
          </p:cNvSpPr>
          <p:nvPr>
            <p:ph type="title" hasCustomPrompt="1"/>
          </p:nvPr>
        </p:nvSpPr>
        <p:spPr>
          <a:xfrm>
            <a:off x="539999" y="430036"/>
            <a:ext cx="11119175" cy="677108"/>
          </a:xfrm>
        </p:spPr>
        <p:txBody>
          <a:bodyPr anchor="t" anchorCtr="0"/>
          <a:lstStyle>
            <a:lvl1pPr>
              <a:defRPr lang="en-US" sz="4400" b="0" i="0" kern="1200" spc="-50" baseline="0" dirty="0">
                <a:gradFill>
                  <a:gsLst>
                    <a:gs pos="16000">
                      <a:srgbClr val="0078D4"/>
                    </a:gs>
                    <a:gs pos="91000">
                      <a:srgbClr val="49C6B1"/>
                    </a:gs>
                  </a:gsLst>
                  <a:lin ang="2700000" scaled="0"/>
                </a:gradFill>
                <a:latin typeface="+mj-lt"/>
                <a:ea typeface="+mn-ea"/>
                <a:cs typeface="Segoe UI Semibold" panose="020B0502040204020203" pitchFamily="34" charset="0"/>
              </a:defRPr>
            </a:lvl1pPr>
          </a:lstStyle>
          <a:p>
            <a:r>
              <a:rPr lang="en-US"/>
              <a:t>Click to add headline</a:t>
            </a:r>
          </a:p>
        </p:txBody>
      </p:sp>
      <p:sp>
        <p:nvSpPr>
          <p:cNvPr id="11" name="Text Placeholder 12">
            <a:extLst>
              <a:ext uri="{FF2B5EF4-FFF2-40B4-BE49-F238E27FC236}">
                <a16:creationId xmlns:a16="http://schemas.microsoft.com/office/drawing/2014/main" id="{D3FDA27E-36E8-5D46-C123-91E63F649886}"/>
              </a:ext>
            </a:extLst>
          </p:cNvPr>
          <p:cNvSpPr>
            <a:spLocks noGrp="1"/>
          </p:cNvSpPr>
          <p:nvPr>
            <p:ph type="body" sz="quarter" idx="13" hasCustomPrompt="1"/>
          </p:nvPr>
        </p:nvSpPr>
        <p:spPr>
          <a:xfrm>
            <a:off x="539999" y="5275624"/>
            <a:ext cx="3462969" cy="246221"/>
          </a:xfrm>
        </p:spPr>
        <p:txBody>
          <a:bodyPr wrap="square">
            <a:spAutoFit/>
          </a:bodyPr>
          <a:lstStyle>
            <a:lvl1pPr>
              <a:defRPr sz="16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15" name="Text Placeholder 12">
            <a:extLst>
              <a:ext uri="{FF2B5EF4-FFF2-40B4-BE49-F238E27FC236}">
                <a16:creationId xmlns:a16="http://schemas.microsoft.com/office/drawing/2014/main" id="{211E34C1-0B6D-F750-16B5-971B66A1224D}"/>
              </a:ext>
            </a:extLst>
          </p:cNvPr>
          <p:cNvSpPr>
            <a:spLocks noGrp="1"/>
          </p:cNvSpPr>
          <p:nvPr>
            <p:ph type="body" sz="quarter" idx="14" hasCustomPrompt="1"/>
          </p:nvPr>
        </p:nvSpPr>
        <p:spPr>
          <a:xfrm>
            <a:off x="4366393" y="5275624"/>
            <a:ext cx="3462968" cy="246221"/>
          </a:xfrm>
        </p:spPr>
        <p:txBody>
          <a:bodyPr wrap="square">
            <a:spAutoFit/>
          </a:bodyPr>
          <a:lstStyle>
            <a:lvl1pPr>
              <a:defRPr sz="16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297F3AE5-D816-E1F8-D248-DC65B6D249BE}"/>
              </a:ext>
            </a:extLst>
          </p:cNvPr>
          <p:cNvSpPr>
            <a:spLocks noGrp="1"/>
          </p:cNvSpPr>
          <p:nvPr>
            <p:ph type="pic" sz="quarter" idx="20" hasCustomPrompt="1"/>
          </p:nvPr>
        </p:nvSpPr>
        <p:spPr bwMode="gray">
          <a:xfrm>
            <a:off x="4366393" y="1832560"/>
            <a:ext cx="3462968" cy="3090519"/>
          </a:xfrm>
          <a:prstGeom prst="rect">
            <a:avLst/>
          </a:prstGeom>
          <a:solidFill>
            <a:schemeClr val="bg2"/>
          </a:solidFill>
        </p:spPr>
        <p:txBody>
          <a:bodyPr vert="horz" wrap="square" lIns="0" tIns="0" rIns="0" bIns="1440000" rtlCol="0" anchor="ctr" anchorCtr="0">
            <a:noAutofit/>
          </a:bodyPr>
          <a:lstStyle>
            <a:lvl1pPr marL="0" indent="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22" name="Picture Placeholder" descr="This photo is a 'placeholder' only. Drag or drop your photo here, or click and tap the center to insert a photo.">
            <a:extLst>
              <a:ext uri="{FF2B5EF4-FFF2-40B4-BE49-F238E27FC236}">
                <a16:creationId xmlns:a16="http://schemas.microsoft.com/office/drawing/2014/main" id="{51E70D22-180B-0C4E-C93F-CCFF86ED79AA}"/>
              </a:ext>
            </a:extLst>
          </p:cNvPr>
          <p:cNvSpPr>
            <a:spLocks noGrp="1"/>
          </p:cNvSpPr>
          <p:nvPr>
            <p:ph type="pic" sz="quarter" idx="21" hasCustomPrompt="1"/>
          </p:nvPr>
        </p:nvSpPr>
        <p:spPr bwMode="gray">
          <a:xfrm>
            <a:off x="543424" y="1832560"/>
            <a:ext cx="3462968" cy="3090519"/>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23" name="Picture Placeholder" descr="This photo is a 'placeholder' only. Drag or drop your photo here, or click and tap the center to insert a photo.">
            <a:extLst>
              <a:ext uri="{FF2B5EF4-FFF2-40B4-BE49-F238E27FC236}">
                <a16:creationId xmlns:a16="http://schemas.microsoft.com/office/drawing/2014/main" id="{D38654F6-2683-229E-C340-E38AE5DA9C98}"/>
              </a:ext>
            </a:extLst>
          </p:cNvPr>
          <p:cNvSpPr>
            <a:spLocks noGrp="1"/>
          </p:cNvSpPr>
          <p:nvPr>
            <p:ph type="pic" sz="quarter" idx="22" hasCustomPrompt="1"/>
          </p:nvPr>
        </p:nvSpPr>
        <p:spPr bwMode="gray">
          <a:xfrm>
            <a:off x="8198946" y="1832560"/>
            <a:ext cx="3462968" cy="3090519"/>
          </a:xfrm>
          <a:prstGeom prst="rect">
            <a:avLst/>
          </a:prstGeom>
          <a:solidFill>
            <a:schemeClr val="bg2"/>
          </a:solidFill>
        </p:spPr>
        <p:txBody>
          <a:bodyPr vert="horz" wrap="square" lIns="0" tIns="0" rIns="0" bIns="1440000" rtlCol="0" anchor="ctr" anchorCtr="0">
            <a:noAutofit/>
          </a:bodyPr>
          <a:lstStyle>
            <a:lvl1pPr marL="0" indent="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24" name="Text Placeholder 12">
            <a:extLst>
              <a:ext uri="{FF2B5EF4-FFF2-40B4-BE49-F238E27FC236}">
                <a16:creationId xmlns:a16="http://schemas.microsoft.com/office/drawing/2014/main" id="{DC2C6D3F-B6C4-AEA9-FC9C-B55559D8402F}"/>
              </a:ext>
            </a:extLst>
          </p:cNvPr>
          <p:cNvSpPr>
            <a:spLocks noGrp="1"/>
          </p:cNvSpPr>
          <p:nvPr>
            <p:ph type="body" sz="quarter" idx="23" hasCustomPrompt="1"/>
          </p:nvPr>
        </p:nvSpPr>
        <p:spPr>
          <a:xfrm>
            <a:off x="8189033" y="5275624"/>
            <a:ext cx="3462968" cy="246221"/>
          </a:xfrm>
        </p:spPr>
        <p:txBody>
          <a:bodyPr wrap="square">
            <a:spAutoFit/>
          </a:bodyPr>
          <a:lstStyle>
            <a:lvl1pPr>
              <a:defRPr sz="16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12" name="Text Placeholder 12">
            <a:extLst>
              <a:ext uri="{FF2B5EF4-FFF2-40B4-BE49-F238E27FC236}">
                <a16:creationId xmlns:a16="http://schemas.microsoft.com/office/drawing/2014/main" id="{00D41F7B-17AC-CD24-63D0-F3174E9CF486}"/>
              </a:ext>
            </a:extLst>
          </p:cNvPr>
          <p:cNvSpPr>
            <a:spLocks noGrp="1"/>
          </p:cNvSpPr>
          <p:nvPr>
            <p:ph type="body" sz="quarter" idx="15" hasCustomPrompt="1"/>
          </p:nvPr>
        </p:nvSpPr>
        <p:spPr>
          <a:xfrm>
            <a:off x="539999" y="6302589"/>
            <a:ext cx="11119175" cy="123111"/>
          </a:xfrm>
        </p:spPr>
        <p:txBody>
          <a:bodyPr>
            <a:spAutoFit/>
          </a:bodyPr>
          <a:lstStyle>
            <a:lvl1pPr>
              <a:defRPr sz="800" b="0" i="0">
                <a:solidFill>
                  <a:schemeClr val="tx1"/>
                </a:solidFill>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Source text </a:t>
            </a:r>
          </a:p>
        </p:txBody>
      </p:sp>
    </p:spTree>
    <p:extLst>
      <p:ext uri="{BB962C8B-B14F-4D97-AF65-F5344CB8AC3E}">
        <p14:creationId xmlns:p14="http://schemas.microsoft.com/office/powerpoint/2010/main" val="3050394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 E">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B4F8BEB5-724C-8740-8C0C-1C282BC0D59E}"/>
              </a:ext>
            </a:extLst>
          </p:cNvPr>
          <p:cNvSpPr>
            <a:spLocks noGrp="1"/>
          </p:cNvSpPr>
          <p:nvPr>
            <p:ph type="body" sz="quarter" idx="13" hasCustomPrompt="1"/>
          </p:nvPr>
        </p:nvSpPr>
        <p:spPr>
          <a:xfrm>
            <a:off x="539999" y="5004832"/>
            <a:ext cx="2529465" cy="246221"/>
          </a:xfrm>
        </p:spPr>
        <p:txBody>
          <a:bodyPr wrap="square">
            <a:spAutoFit/>
          </a:bodyPr>
          <a:lstStyle>
            <a:lvl1pPr>
              <a:defRPr sz="16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B2888371-BC0B-2E4A-981F-9936FB48D324}"/>
              </a:ext>
            </a:extLst>
          </p:cNvPr>
          <p:cNvSpPr>
            <a:spLocks noGrp="1"/>
          </p:cNvSpPr>
          <p:nvPr>
            <p:ph type="pic" sz="quarter" idx="21" hasCustomPrompt="1"/>
          </p:nvPr>
        </p:nvSpPr>
        <p:spPr bwMode="gray">
          <a:xfrm>
            <a:off x="543424" y="2164908"/>
            <a:ext cx="2529465" cy="2532889"/>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26" name="Text Placeholder 12">
            <a:extLst>
              <a:ext uri="{FF2B5EF4-FFF2-40B4-BE49-F238E27FC236}">
                <a16:creationId xmlns:a16="http://schemas.microsoft.com/office/drawing/2014/main" id="{17F8EF30-C176-404F-BB3C-5CAAF90EDEAE}"/>
              </a:ext>
            </a:extLst>
          </p:cNvPr>
          <p:cNvSpPr>
            <a:spLocks noGrp="1"/>
          </p:cNvSpPr>
          <p:nvPr>
            <p:ph type="body" sz="quarter" idx="22" hasCustomPrompt="1"/>
          </p:nvPr>
        </p:nvSpPr>
        <p:spPr>
          <a:xfrm>
            <a:off x="3436582" y="5004832"/>
            <a:ext cx="2529465" cy="246221"/>
          </a:xfrm>
        </p:spPr>
        <p:txBody>
          <a:bodyPr wrap="square">
            <a:spAutoFit/>
          </a:bodyPr>
          <a:lstStyle>
            <a:lvl1pPr>
              <a:defRPr sz="16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27" name="Picture Placeholder" descr="This photo is a 'placeholder' only. Drag or drop your photo here, or click and tap the center to insert a photo.">
            <a:extLst>
              <a:ext uri="{FF2B5EF4-FFF2-40B4-BE49-F238E27FC236}">
                <a16:creationId xmlns:a16="http://schemas.microsoft.com/office/drawing/2014/main" id="{01B9720F-FA27-434D-B7EC-B718C54173BB}"/>
              </a:ext>
            </a:extLst>
          </p:cNvPr>
          <p:cNvSpPr>
            <a:spLocks noGrp="1"/>
          </p:cNvSpPr>
          <p:nvPr>
            <p:ph type="pic" sz="quarter" idx="23" hasCustomPrompt="1"/>
          </p:nvPr>
        </p:nvSpPr>
        <p:spPr bwMode="gray">
          <a:xfrm>
            <a:off x="3440007" y="2164908"/>
            <a:ext cx="2529465" cy="2532889"/>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28" name="Text Placeholder 12">
            <a:extLst>
              <a:ext uri="{FF2B5EF4-FFF2-40B4-BE49-F238E27FC236}">
                <a16:creationId xmlns:a16="http://schemas.microsoft.com/office/drawing/2014/main" id="{6B4EFC9D-846F-DC44-B1BD-766843D25506}"/>
              </a:ext>
            </a:extLst>
          </p:cNvPr>
          <p:cNvSpPr>
            <a:spLocks noGrp="1"/>
          </p:cNvSpPr>
          <p:nvPr>
            <p:ph type="body" sz="quarter" idx="24" hasCustomPrompt="1"/>
          </p:nvPr>
        </p:nvSpPr>
        <p:spPr>
          <a:xfrm>
            <a:off x="6279588" y="5004832"/>
            <a:ext cx="2529465" cy="246221"/>
          </a:xfrm>
        </p:spPr>
        <p:txBody>
          <a:bodyPr wrap="square">
            <a:spAutoFit/>
          </a:bodyPr>
          <a:lstStyle>
            <a:lvl1pPr>
              <a:defRPr sz="16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29" name="Picture Placeholder" descr="This photo is a 'placeholder' only. Drag or drop your photo here, or click and tap the center to insert a photo.">
            <a:extLst>
              <a:ext uri="{FF2B5EF4-FFF2-40B4-BE49-F238E27FC236}">
                <a16:creationId xmlns:a16="http://schemas.microsoft.com/office/drawing/2014/main" id="{F35F1571-2BB7-914C-B51D-DB040FB156EF}"/>
              </a:ext>
            </a:extLst>
          </p:cNvPr>
          <p:cNvSpPr>
            <a:spLocks noGrp="1"/>
          </p:cNvSpPr>
          <p:nvPr>
            <p:ph type="pic" sz="quarter" idx="25" hasCustomPrompt="1"/>
          </p:nvPr>
        </p:nvSpPr>
        <p:spPr bwMode="gray">
          <a:xfrm>
            <a:off x="6283013" y="2164908"/>
            <a:ext cx="2529465" cy="2532889"/>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30" name="Text Placeholder 12">
            <a:extLst>
              <a:ext uri="{FF2B5EF4-FFF2-40B4-BE49-F238E27FC236}">
                <a16:creationId xmlns:a16="http://schemas.microsoft.com/office/drawing/2014/main" id="{57CFDEA8-4397-0E42-9C53-6348EEC38FDA}"/>
              </a:ext>
            </a:extLst>
          </p:cNvPr>
          <p:cNvSpPr>
            <a:spLocks noGrp="1"/>
          </p:cNvSpPr>
          <p:nvPr>
            <p:ph type="body" sz="quarter" idx="26" hasCustomPrompt="1"/>
          </p:nvPr>
        </p:nvSpPr>
        <p:spPr>
          <a:xfrm>
            <a:off x="9149382" y="5004832"/>
            <a:ext cx="2529465" cy="246221"/>
          </a:xfrm>
        </p:spPr>
        <p:txBody>
          <a:bodyPr wrap="square">
            <a:spAutoFit/>
          </a:bodyPr>
          <a:lstStyle>
            <a:lvl1pPr>
              <a:defRPr sz="16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31" name="Picture Placeholder" descr="This photo is a 'placeholder' only. Drag or drop your photo here, or click and tap the center to insert a photo.">
            <a:extLst>
              <a:ext uri="{FF2B5EF4-FFF2-40B4-BE49-F238E27FC236}">
                <a16:creationId xmlns:a16="http://schemas.microsoft.com/office/drawing/2014/main" id="{E7C99C11-5C24-0045-90F8-59A75B6469F2}"/>
              </a:ext>
            </a:extLst>
          </p:cNvPr>
          <p:cNvSpPr>
            <a:spLocks noGrp="1"/>
          </p:cNvSpPr>
          <p:nvPr>
            <p:ph type="pic" sz="quarter" idx="27" hasCustomPrompt="1"/>
          </p:nvPr>
        </p:nvSpPr>
        <p:spPr bwMode="gray">
          <a:xfrm>
            <a:off x="9152807" y="2164908"/>
            <a:ext cx="2529465" cy="2532889"/>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12" name="Title 1">
            <a:extLst>
              <a:ext uri="{FF2B5EF4-FFF2-40B4-BE49-F238E27FC236}">
                <a16:creationId xmlns:a16="http://schemas.microsoft.com/office/drawing/2014/main" id="{B67B2A6D-F429-FC29-F8BF-5F12A5A48E3C}"/>
              </a:ext>
            </a:extLst>
          </p:cNvPr>
          <p:cNvSpPr>
            <a:spLocks noGrp="1"/>
          </p:cNvSpPr>
          <p:nvPr>
            <p:ph type="title" hasCustomPrompt="1"/>
          </p:nvPr>
        </p:nvSpPr>
        <p:spPr>
          <a:xfrm>
            <a:off x="539999" y="430036"/>
            <a:ext cx="11119175" cy="677108"/>
          </a:xfrm>
        </p:spPr>
        <p:txBody>
          <a:bodyPr anchor="t" anchorCtr="0"/>
          <a:lstStyle>
            <a:lvl1pPr>
              <a:defRPr lang="en-US" sz="4400" b="0" i="0" kern="1200" spc="-50" baseline="0" dirty="0">
                <a:gradFill>
                  <a:gsLst>
                    <a:gs pos="16000">
                      <a:srgbClr val="0078D4"/>
                    </a:gs>
                    <a:gs pos="91000">
                      <a:srgbClr val="49C6B1"/>
                    </a:gs>
                  </a:gsLst>
                  <a:lin ang="2700000" scaled="0"/>
                </a:gradFill>
                <a:latin typeface="+mj-lt"/>
                <a:ea typeface="+mn-ea"/>
                <a:cs typeface="Segoe UI Semibold" panose="020B0502040204020203" pitchFamily="34" charset="0"/>
              </a:defRPr>
            </a:lvl1pPr>
          </a:lstStyle>
          <a:p>
            <a:r>
              <a:rPr lang="en-US"/>
              <a:t>Click to add headline</a:t>
            </a:r>
          </a:p>
        </p:txBody>
      </p:sp>
      <p:sp>
        <p:nvSpPr>
          <p:cNvPr id="14" name="Text Placeholder 12">
            <a:extLst>
              <a:ext uri="{FF2B5EF4-FFF2-40B4-BE49-F238E27FC236}">
                <a16:creationId xmlns:a16="http://schemas.microsoft.com/office/drawing/2014/main" id="{A573EE61-4B70-5BC7-29FC-3DBB2D6B155E}"/>
              </a:ext>
            </a:extLst>
          </p:cNvPr>
          <p:cNvSpPr>
            <a:spLocks noGrp="1"/>
          </p:cNvSpPr>
          <p:nvPr>
            <p:ph type="body" sz="quarter" idx="15" hasCustomPrompt="1"/>
          </p:nvPr>
        </p:nvSpPr>
        <p:spPr>
          <a:xfrm>
            <a:off x="539999" y="6302589"/>
            <a:ext cx="11119175" cy="123111"/>
          </a:xfrm>
        </p:spPr>
        <p:txBody>
          <a:bodyPr>
            <a:spAutoFit/>
          </a:bodyPr>
          <a:lstStyle>
            <a:lvl1pPr>
              <a:defRPr sz="800" b="0" i="0">
                <a:solidFill>
                  <a:schemeClr val="tx1"/>
                </a:solidFill>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Source text </a:t>
            </a:r>
          </a:p>
        </p:txBody>
      </p:sp>
    </p:spTree>
    <p:extLst>
      <p:ext uri="{BB962C8B-B14F-4D97-AF65-F5344CB8AC3E}">
        <p14:creationId xmlns:p14="http://schemas.microsoft.com/office/powerpoint/2010/main" val="1502787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mage Section Divider">
    <p:bg>
      <p:bgPr>
        <a:gradFill>
          <a:gsLst>
            <a:gs pos="0">
              <a:srgbClr val="8661C5">
                <a:alpha val="31796"/>
              </a:srgbClr>
            </a:gs>
            <a:gs pos="75000">
              <a:srgbClr val="8661C5">
                <a:alpha val="0"/>
              </a:srgbClr>
            </a:gs>
          </a:gsLst>
          <a:lin ang="2700000" scaled="1"/>
        </a:gradFill>
        <a:effectLst/>
      </p:bgPr>
    </p:bg>
    <p:spTree>
      <p:nvGrpSpPr>
        <p:cNvPr id="1" name=""/>
        <p:cNvGrpSpPr/>
        <p:nvPr/>
      </p:nvGrpSpPr>
      <p:grpSpPr>
        <a:xfrm>
          <a:off x="0" y="0"/>
          <a:ext cx="0" cy="0"/>
          <a:chOff x="0" y="0"/>
          <a:chExt cx="0" cy="0"/>
        </a:xfrm>
      </p:grpSpPr>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0D8A3D5-ECEB-498C-FB81-29BFE034D1AE}"/>
              </a:ext>
            </a:extLst>
          </p:cNvPr>
          <p:cNvSpPr>
            <a:spLocks noGrp="1"/>
          </p:cNvSpPr>
          <p:nvPr>
            <p:ph type="pic" sz="quarter" idx="21" hasCustomPrompt="1"/>
          </p:nvPr>
        </p:nvSpPr>
        <p:spPr bwMode="gray">
          <a:xfrm>
            <a:off x="0" y="0"/>
            <a:ext cx="6095999" cy="6858000"/>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16" name="Text Placeholder 7">
            <a:extLst>
              <a:ext uri="{FF2B5EF4-FFF2-40B4-BE49-F238E27FC236}">
                <a16:creationId xmlns:a16="http://schemas.microsoft.com/office/drawing/2014/main" id="{D03FA753-7C28-3368-ECAF-55F9C06C6B39}"/>
              </a:ext>
            </a:extLst>
          </p:cNvPr>
          <p:cNvSpPr>
            <a:spLocks noGrp="1"/>
          </p:cNvSpPr>
          <p:nvPr>
            <p:ph type="body" sz="quarter" idx="14" hasCustomPrompt="1"/>
          </p:nvPr>
        </p:nvSpPr>
        <p:spPr>
          <a:xfrm>
            <a:off x="6696741" y="2536761"/>
            <a:ext cx="4633473" cy="1661993"/>
          </a:xfrm>
        </p:spPr>
        <p:txBody>
          <a:bodyPr wrap="square" anchor="b">
            <a:spAutoFit/>
          </a:bodyPr>
          <a:lstStyle>
            <a:lvl1pPr marL="0" algn="l" defTabSz="914400" rtl="0" eaLnBrk="1" latinLnBrk="0" hangingPunct="1">
              <a:lnSpc>
                <a:spcPct val="90000"/>
              </a:lnSpc>
              <a:defRPr lang="en-US" sz="6000" b="0" i="0" kern="1200" dirty="0">
                <a:solidFill>
                  <a:schemeClr val="accent1"/>
                </a:solidFill>
                <a:latin typeface="Segoe UI" panose="020B0502040204020203" pitchFamily="34" charset="0"/>
                <a:ea typeface="+mn-ea"/>
                <a:cs typeface="Segoe UI" panose="020B0502040204020203" pitchFamily="34" charset="0"/>
              </a:defRPr>
            </a:lvl1pPr>
          </a:lstStyle>
          <a:p>
            <a:pPr lvl="0"/>
            <a:r>
              <a:rPr lang="en-US"/>
              <a:t>Image Section Title </a:t>
            </a:r>
          </a:p>
        </p:txBody>
      </p:sp>
      <p:sp>
        <p:nvSpPr>
          <p:cNvPr id="18" name="Text Placeholder 7">
            <a:extLst>
              <a:ext uri="{FF2B5EF4-FFF2-40B4-BE49-F238E27FC236}">
                <a16:creationId xmlns:a16="http://schemas.microsoft.com/office/drawing/2014/main" id="{2E9B72ED-C875-225F-8E60-EAEC1F322336}"/>
              </a:ext>
            </a:extLst>
          </p:cNvPr>
          <p:cNvSpPr>
            <a:spLocks noGrp="1"/>
          </p:cNvSpPr>
          <p:nvPr>
            <p:ph type="body" sz="quarter" idx="15" hasCustomPrompt="1"/>
          </p:nvPr>
        </p:nvSpPr>
        <p:spPr>
          <a:xfrm>
            <a:off x="6696741" y="4434477"/>
            <a:ext cx="4633472" cy="369332"/>
          </a:xfrm>
        </p:spPr>
        <p:txBody>
          <a:bodyPr wrap="square">
            <a:spAutoFit/>
          </a:bodyPr>
          <a:lstStyle>
            <a:lvl1pPr>
              <a:defRPr sz="2400" b="0" i="0" spc="0">
                <a:solidFill>
                  <a:schemeClr val="accent2"/>
                </a:solidFill>
                <a:latin typeface="+mn-lt"/>
                <a:cs typeface="Segoe UI" panose="020B0502040204020203" pitchFamily="34" charset="0"/>
              </a:defRPr>
            </a:lvl1pPr>
          </a:lstStyle>
          <a:p>
            <a:pPr lvl="0"/>
            <a:r>
              <a:rPr lang="en-US"/>
              <a:t>Subtitle</a:t>
            </a:r>
          </a:p>
        </p:txBody>
      </p:sp>
      <p:pic>
        <p:nvPicPr>
          <p:cNvPr id="25" name="MS logo gray - EMF" descr="Microsoft logo, gray text version">
            <a:extLst>
              <a:ext uri="{FF2B5EF4-FFF2-40B4-BE49-F238E27FC236}">
                <a16:creationId xmlns:a16="http://schemas.microsoft.com/office/drawing/2014/main" id="{DFB6A326-B486-1F54-8336-D44FFD7AF75A}"/>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6696743" y="600382"/>
            <a:ext cx="1385634" cy="296717"/>
          </a:xfrm>
          <a:prstGeom prst="rect">
            <a:avLst/>
          </a:prstGeom>
        </p:spPr>
      </p:pic>
      <p:sp>
        <p:nvSpPr>
          <p:cNvPr id="26" name="TextBox 25">
            <a:extLst>
              <a:ext uri="{FF2B5EF4-FFF2-40B4-BE49-F238E27FC236}">
                <a16:creationId xmlns:a16="http://schemas.microsoft.com/office/drawing/2014/main" id="{D265D927-861D-F514-0FD8-2E6FE7218AB8}"/>
              </a:ext>
            </a:extLst>
          </p:cNvPr>
          <p:cNvSpPr txBox="1"/>
          <p:nvPr userDrawn="1"/>
        </p:nvSpPr>
        <p:spPr>
          <a:xfrm>
            <a:off x="6696742" y="1036976"/>
            <a:ext cx="3907757" cy="387798"/>
          </a:xfrm>
          <a:prstGeom prst="rect">
            <a:avLst/>
          </a:prstGeom>
          <a:noFill/>
        </p:spPr>
        <p:txBody>
          <a:bodyPr wrap="square" lIns="0" tIns="0" rIns="0" bIns="0" rtlCol="0">
            <a:spAutoFit/>
          </a:bodyPr>
          <a:lstStyle/>
          <a:p>
            <a:pPr marL="0" algn="l" defTabSz="914400" rtl="0" eaLnBrk="1" latinLnBrk="0" hangingPunct="1">
              <a:lnSpc>
                <a:spcPct val="90000"/>
              </a:lnSpc>
            </a:pPr>
            <a:r>
              <a:rPr lang="en-AU" sz="2800" b="1" i="0" kern="1200">
                <a:gradFill>
                  <a:gsLst>
                    <a:gs pos="16000">
                      <a:srgbClr val="8661C5"/>
                    </a:gs>
                    <a:gs pos="91000">
                      <a:srgbClr val="C73ECC"/>
                    </a:gs>
                  </a:gsLst>
                  <a:lin ang="2700000" scaled="0"/>
                </a:gradFill>
                <a:latin typeface="Segoe UI Semibold" panose="020B0502040204020203" pitchFamily="34" charset="0"/>
                <a:ea typeface="+mn-ea"/>
                <a:cs typeface="Segoe UI Semibold" panose="020B0502040204020203" pitchFamily="34" charset="0"/>
              </a:rPr>
              <a:t>Microsoft Build</a:t>
            </a:r>
          </a:p>
        </p:txBody>
      </p:sp>
      <p:pic>
        <p:nvPicPr>
          <p:cNvPr id="32" name="Picture 31">
            <a:extLst>
              <a:ext uri="{FF2B5EF4-FFF2-40B4-BE49-F238E27FC236}">
                <a16:creationId xmlns:a16="http://schemas.microsoft.com/office/drawing/2014/main" id="{FDDFE6D8-2BBD-1AF6-D3D2-4EB73711F4B6}"/>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10308034" y="0"/>
            <a:ext cx="1881982" cy="3902037"/>
          </a:xfrm>
          <a:prstGeom prst="rect">
            <a:avLst/>
          </a:prstGeom>
        </p:spPr>
      </p:pic>
    </p:spTree>
    <p:extLst>
      <p:ext uri="{BB962C8B-B14F-4D97-AF65-F5344CB8AC3E}">
        <p14:creationId xmlns:p14="http://schemas.microsoft.com/office/powerpoint/2010/main" val="833350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fade">
                                      <p:cBhvr>
                                        <p:cTn id="7" dur="550"/>
                                        <p:tgtEl>
                                          <p:spTgt spid="16">
                                            <p:txEl>
                                              <p:pRg st="0" end="0"/>
                                            </p:txEl>
                                          </p:spTgt>
                                        </p:tgtEl>
                                      </p:cBhvr>
                                    </p:animEffect>
                                  </p:childTnLst>
                                </p:cTn>
                              </p:par>
                              <p:par>
                                <p:cTn id="8" presetID="63" presetClass="path" presetSubtype="0" decel="100000" fill="hold" grpId="1" nodeType="withEffect">
                                  <p:stCondLst>
                                    <p:cond delay="0"/>
                                  </p:stCondLst>
                                  <p:childTnLst>
                                    <p:animMotion origin="layout" path="M -0.00834 2.96296E-6 L 4.16667E-6 2.96296E-6 " pathEditMode="relative" rAng="0" ptsTypes="AA">
                                      <p:cBhvr>
                                        <p:cTn id="9" dur="1000" fill="hold"/>
                                        <p:tgtEl>
                                          <p:spTgt spid="16">
                                            <p:txEl>
                                              <p:pRg st="0" end="0"/>
                                            </p:txEl>
                                          </p:spTgt>
                                        </p:tgtEl>
                                        <p:attrNameLst>
                                          <p:attrName>ppt_x</p:attrName>
                                          <p:attrName>ppt_y</p:attrName>
                                        </p:attrNameLst>
                                      </p:cBhvr>
                                      <p:rCtr x="417" y="0"/>
                                    </p:animMotion>
                                  </p:childTnLst>
                                </p:cTn>
                              </p:par>
                              <p:par>
                                <p:cTn id="10" presetID="10" presetClass="entr" presetSubtype="0" fill="hold" grpId="0" nodeType="withEffect">
                                  <p:stCondLst>
                                    <p:cond delay="250"/>
                                  </p:stCondLst>
                                  <p:childTnLst>
                                    <p:set>
                                      <p:cBhvr>
                                        <p:cTn id="11" dur="1" fill="hold">
                                          <p:stCondLst>
                                            <p:cond delay="0"/>
                                          </p:stCondLst>
                                        </p:cTn>
                                        <p:tgtEl>
                                          <p:spTgt spid="18">
                                            <p:txEl>
                                              <p:pRg st="0" end="0"/>
                                            </p:txEl>
                                          </p:spTgt>
                                        </p:tgtEl>
                                        <p:attrNameLst>
                                          <p:attrName>style.visibility</p:attrName>
                                        </p:attrNameLst>
                                      </p:cBhvr>
                                      <p:to>
                                        <p:strVal val="visible"/>
                                      </p:to>
                                    </p:set>
                                    <p:animEffect transition="in" filter="fade">
                                      <p:cBhvr>
                                        <p:cTn id="12" dur="550"/>
                                        <p:tgtEl>
                                          <p:spTgt spid="18">
                                            <p:txEl>
                                              <p:pRg st="0" end="0"/>
                                            </p:txEl>
                                          </p:spTgt>
                                        </p:tgtEl>
                                      </p:cBhvr>
                                    </p:animEffect>
                                  </p:childTnLst>
                                </p:cTn>
                              </p:par>
                              <p:par>
                                <p:cTn id="13" presetID="63" presetClass="path" presetSubtype="0" decel="100000" fill="hold" grpId="1" nodeType="withEffect">
                                  <p:stCondLst>
                                    <p:cond delay="250"/>
                                  </p:stCondLst>
                                  <p:childTnLst>
                                    <p:animMotion origin="layout" path="M -0.00834 2.96296E-6 L 4.16667E-6 2.96296E-6 " pathEditMode="relative" rAng="0" ptsTypes="AA">
                                      <p:cBhvr>
                                        <p:cTn id="14" dur="1000" fill="hold"/>
                                        <p:tgtEl>
                                          <p:spTgt spid="18">
                                            <p:txEl>
                                              <p:pRg st="0" end="0"/>
                                            </p:txEl>
                                          </p:spTgt>
                                        </p:tgtEl>
                                        <p:attrNameLst>
                                          <p:attrName>ppt_x</p:attrName>
                                          <p:attrName>ppt_y</p:attrName>
                                        </p:attrNameLst>
                                      </p:cBhvr>
                                      <p:rCtr x="41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p"/>
      <p:bldP spid="16" grpId="1" build="p"/>
      <p:bldP spid="18" grpId="0" build="p">
        <p:tmplLst>
          <p:tmpl lvl="1">
            <p:tnLst>
              <p:par>
                <p:cTn presetID="10" presetClass="entr" presetSubtype="0" fill="hold" nodeType="withEffect">
                  <p:stCondLst>
                    <p:cond delay="250"/>
                  </p:stCondLst>
                  <p:childTnLst>
                    <p:set>
                      <p:cBhvr>
                        <p:cTn dur="1" fill="hold">
                          <p:stCondLst>
                            <p:cond delay="0"/>
                          </p:stCondLst>
                        </p:cTn>
                        <p:tgtEl>
                          <p:spTgt spid="18"/>
                        </p:tgtEl>
                        <p:attrNameLst>
                          <p:attrName>style.visibility</p:attrName>
                        </p:attrNameLst>
                      </p:cBhvr>
                      <p:to>
                        <p:strVal val="visible"/>
                      </p:to>
                    </p:set>
                    <p:animEffect transition="in" filter="fade">
                      <p:cBhvr>
                        <p:cTn dur="550"/>
                        <p:tgtEl>
                          <p:spTgt spid="18"/>
                        </p:tgtEl>
                      </p:cBhvr>
                    </p:animEffect>
                  </p:childTnLst>
                </p:cTn>
              </p:par>
            </p:tnLst>
          </p:tmpl>
        </p:tmplLst>
      </p:bldP>
      <p:bldP spid="18" grpId="1" build="p">
        <p:tmplLst>
          <p:tmpl lvl="1">
            <p:tnLst>
              <p:par>
                <p:cTn presetID="63" presetClass="path" presetSubtype="0" decel="100000" fill="hold" nodeType="withEffect">
                  <p:stCondLst>
                    <p:cond delay="250"/>
                  </p:stCondLst>
                  <p:childTnLst>
                    <p:animMotion origin="layout" path="M -0.00834 2.96296E-6 L 4.16667E-6 2.96296E-6 " pathEditMode="relative" rAng="0" ptsTypes="AA">
                      <p:cBhvr>
                        <p:cTn dur="1000" fill="hold"/>
                        <p:tgtEl>
                          <p:spTgt spid="18"/>
                        </p:tgtEl>
                        <p:attrNameLst>
                          <p:attrName>ppt_x</p:attrName>
                          <p:attrName>ppt_y</p:attrName>
                        </p:attrNameLst>
                      </p:cBhvr>
                      <p:rCtr x="417" y="0"/>
                    </p:animMotion>
                  </p:childTnLst>
                </p:cTn>
              </p:par>
            </p:tnLst>
          </p:tmpl>
        </p:tmplLst>
      </p:bldP>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F">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44A1229-740C-C4B5-1A05-C42FFC2F3ADF}"/>
              </a:ext>
            </a:extLst>
          </p:cNvPr>
          <p:cNvSpPr/>
          <p:nvPr userDrawn="1"/>
        </p:nvSpPr>
        <p:spPr>
          <a:xfrm>
            <a:off x="0" y="0"/>
            <a:ext cx="4821382" cy="6858000"/>
          </a:xfrm>
          <a:prstGeom prst="rect">
            <a:avLst/>
          </a:prstGeom>
          <a:gradFill>
            <a:gsLst>
              <a:gs pos="100000">
                <a:srgbClr val="8DC8E8">
                  <a:alpha val="57095"/>
                </a:srgbClr>
              </a:gs>
              <a:gs pos="27000">
                <a:srgbClr val="8DC8E8">
                  <a:alpha val="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Rectangle 4">
            <a:extLst>
              <a:ext uri="{FF2B5EF4-FFF2-40B4-BE49-F238E27FC236}">
                <a16:creationId xmlns:a16="http://schemas.microsoft.com/office/drawing/2014/main" id="{19D419B6-8237-3045-B98E-B66ED3401339}"/>
              </a:ext>
            </a:extLst>
          </p:cNvPr>
          <p:cNvSpPr/>
          <p:nvPr userDrawn="1"/>
        </p:nvSpPr>
        <p:spPr>
          <a:xfrm>
            <a:off x="0" y="0"/>
            <a:ext cx="4982817"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 Placeholder 12">
            <a:extLst>
              <a:ext uri="{FF2B5EF4-FFF2-40B4-BE49-F238E27FC236}">
                <a16:creationId xmlns:a16="http://schemas.microsoft.com/office/drawing/2014/main" id="{CD7AFA1B-7ACC-6843-AB47-1B5873ED5E71}"/>
              </a:ext>
            </a:extLst>
          </p:cNvPr>
          <p:cNvSpPr>
            <a:spLocks noGrp="1"/>
          </p:cNvSpPr>
          <p:nvPr>
            <p:ph type="body" sz="quarter" idx="15"/>
          </p:nvPr>
        </p:nvSpPr>
        <p:spPr>
          <a:xfrm>
            <a:off x="5512188" y="430036"/>
            <a:ext cx="6146985" cy="1661993"/>
          </a:xfrm>
        </p:spPr>
        <p:txBody>
          <a:bodyPr wrap="square">
            <a:spAutoFit/>
          </a:bodyPr>
          <a:lstStyle>
            <a:lvl1pPr>
              <a:defRPr b="0" i="0">
                <a:latin typeface="Segoe UI" panose="020B0502040204020203" pitchFamily="34" charset="0"/>
                <a:cs typeface="Segoe UI" panose="020B0502040204020203" pitchFamily="34" charset="0"/>
              </a:defRPr>
            </a:lvl1pPr>
            <a:lvl2pPr>
              <a:defRPr b="0" i="0">
                <a:latin typeface="Segoe UI" panose="020B0502040204020203" pitchFamily="34" charset="0"/>
                <a:cs typeface="Segoe UI" panose="020B0502040204020203" pitchFamily="34" charset="0"/>
              </a:defRPr>
            </a:lvl2pPr>
            <a:lvl3pPr>
              <a:defRPr b="0" i="0">
                <a:latin typeface="Segoe UI" panose="020B0502040204020203" pitchFamily="34" charset="0"/>
                <a:cs typeface="Segoe UI" panose="020B0502040204020203" pitchFamily="34" charset="0"/>
              </a:defRPr>
            </a:lvl3pPr>
            <a:lvl4pPr>
              <a:defRPr b="0" i="0">
                <a:latin typeface="Segoe UI" panose="020B0502040204020203" pitchFamily="34" charset="0"/>
                <a:cs typeface="Segoe UI" panose="020B0502040204020203" pitchFamily="34" charset="0"/>
              </a:defRPr>
            </a:lvl4pPr>
            <a:lvl5pPr>
              <a:defRPr b="0" i="0">
                <a:latin typeface="Segoe UI" panose="020B0502040204020203" pitchFamily="34" charset="0"/>
                <a:cs typeface="Segoe UI" panose="020B0502040204020203"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9" name="Title 1">
            <a:extLst>
              <a:ext uri="{FF2B5EF4-FFF2-40B4-BE49-F238E27FC236}">
                <a16:creationId xmlns:a16="http://schemas.microsoft.com/office/drawing/2014/main" id="{1517ACDD-56C8-0925-E924-2DA46038C024}"/>
              </a:ext>
            </a:extLst>
          </p:cNvPr>
          <p:cNvSpPr>
            <a:spLocks noGrp="1"/>
          </p:cNvSpPr>
          <p:nvPr>
            <p:ph type="title" hasCustomPrompt="1"/>
          </p:nvPr>
        </p:nvSpPr>
        <p:spPr>
          <a:xfrm>
            <a:off x="539999" y="430035"/>
            <a:ext cx="3828801" cy="1364897"/>
          </a:xfrm>
        </p:spPr>
        <p:txBody>
          <a:bodyPr anchor="t" anchorCtr="0"/>
          <a:lstStyle>
            <a:lvl1pPr>
              <a:defRPr lang="en-US" sz="4400" b="0" i="0" kern="1200" spc="-50" baseline="0" dirty="0">
                <a:gradFill>
                  <a:gsLst>
                    <a:gs pos="16000">
                      <a:srgbClr val="0078D4"/>
                    </a:gs>
                    <a:gs pos="91000">
                      <a:srgbClr val="49C6B1"/>
                    </a:gs>
                  </a:gsLst>
                  <a:lin ang="2700000" scaled="0"/>
                </a:gradFill>
                <a:latin typeface="+mj-lt"/>
                <a:ea typeface="+mn-ea"/>
                <a:cs typeface="Segoe UI Semibold" panose="020B0502040204020203" pitchFamily="34" charset="0"/>
              </a:defRPr>
            </a:lvl1pPr>
          </a:lstStyle>
          <a:p>
            <a:r>
              <a:rPr lang="en-US"/>
              <a:t>Click to add headline</a:t>
            </a:r>
          </a:p>
        </p:txBody>
      </p:sp>
      <p:pic>
        <p:nvPicPr>
          <p:cNvPr id="7" name="Picture 6" descr="A close-up of a flower&#10;&#10;Description automatically generated with medium confidence">
            <a:extLst>
              <a:ext uri="{FF2B5EF4-FFF2-40B4-BE49-F238E27FC236}">
                <a16:creationId xmlns:a16="http://schemas.microsoft.com/office/drawing/2014/main" id="{6DA04955-FB8B-EE95-FA4E-AB4993634799}"/>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t="19331"/>
          <a:stretch/>
        </p:blipFill>
        <p:spPr>
          <a:xfrm>
            <a:off x="0" y="2540000"/>
            <a:ext cx="4821382" cy="4317999"/>
          </a:xfrm>
          <a:prstGeom prst="rect">
            <a:avLst/>
          </a:prstGeom>
        </p:spPr>
      </p:pic>
    </p:spTree>
    <p:extLst>
      <p:ext uri="{BB962C8B-B14F-4D97-AF65-F5344CB8AC3E}">
        <p14:creationId xmlns:p14="http://schemas.microsoft.com/office/powerpoint/2010/main" val="2132232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 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DFC944-A29E-DF3A-9CF5-CE5D81EF660D}"/>
              </a:ext>
            </a:extLst>
          </p:cNvPr>
          <p:cNvSpPr/>
          <p:nvPr userDrawn="1"/>
        </p:nvSpPr>
        <p:spPr>
          <a:xfrm>
            <a:off x="0" y="0"/>
            <a:ext cx="4821382" cy="6858000"/>
          </a:xfrm>
          <a:prstGeom prst="rect">
            <a:avLst/>
          </a:prstGeom>
          <a:gradFill>
            <a:gsLst>
              <a:gs pos="100000">
                <a:srgbClr val="8DC8E8">
                  <a:alpha val="57095"/>
                </a:srgbClr>
              </a:gs>
              <a:gs pos="27000">
                <a:srgbClr val="8DC8E8">
                  <a:alpha val="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 name="Title 1">
            <a:extLst>
              <a:ext uri="{FF2B5EF4-FFF2-40B4-BE49-F238E27FC236}">
                <a16:creationId xmlns:a16="http://schemas.microsoft.com/office/drawing/2014/main" id="{DCE76EF3-8758-36B7-A53F-580B5EF24879}"/>
              </a:ext>
            </a:extLst>
          </p:cNvPr>
          <p:cNvSpPr>
            <a:spLocks noGrp="1"/>
          </p:cNvSpPr>
          <p:nvPr>
            <p:ph type="title" hasCustomPrompt="1"/>
          </p:nvPr>
        </p:nvSpPr>
        <p:spPr>
          <a:xfrm>
            <a:off x="539999" y="430036"/>
            <a:ext cx="3478209" cy="1354217"/>
          </a:xfrm>
        </p:spPr>
        <p:txBody>
          <a:bodyPr anchor="t" anchorCtr="0"/>
          <a:lstStyle>
            <a:lvl1pPr algn="l" defTabSz="914400" rtl="0" eaLnBrk="1" latinLnBrk="0" hangingPunct="1">
              <a:lnSpc>
                <a:spcPct val="100000"/>
              </a:lnSpc>
              <a:spcBef>
                <a:spcPct val="0"/>
              </a:spcBef>
              <a:buNone/>
              <a:defRPr lang="en-US" sz="4400" b="0" i="0" kern="1200" spc="-50" baseline="0" dirty="0">
                <a:gradFill>
                  <a:gsLst>
                    <a:gs pos="16000">
                      <a:srgbClr val="0078D4"/>
                    </a:gs>
                    <a:gs pos="91000">
                      <a:srgbClr val="49C6B1"/>
                    </a:gs>
                  </a:gsLst>
                  <a:lin ang="2700000" scaled="0"/>
                </a:gradFill>
                <a:latin typeface="+mj-lt"/>
                <a:ea typeface="+mn-ea"/>
                <a:cs typeface="Segoe UI Semibold" panose="020B0502040204020203" pitchFamily="34" charset="0"/>
              </a:defRPr>
            </a:lvl1pPr>
          </a:lstStyle>
          <a:p>
            <a:r>
              <a:rPr lang="en-US"/>
              <a:t>Click to add headline</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5FDABAC3-B6F9-2F9D-4D2F-B32080E40E76}"/>
              </a:ext>
            </a:extLst>
          </p:cNvPr>
          <p:cNvSpPr>
            <a:spLocks noGrp="1"/>
          </p:cNvSpPr>
          <p:nvPr>
            <p:ph type="pic" sz="quarter" idx="21" hasCustomPrompt="1"/>
          </p:nvPr>
        </p:nvSpPr>
        <p:spPr bwMode="gray">
          <a:xfrm>
            <a:off x="4821382" y="0"/>
            <a:ext cx="7370618" cy="6858000"/>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11" name="Text Placeholder 12">
            <a:extLst>
              <a:ext uri="{FF2B5EF4-FFF2-40B4-BE49-F238E27FC236}">
                <a16:creationId xmlns:a16="http://schemas.microsoft.com/office/drawing/2014/main" id="{3BB3BDFF-A52F-B4D5-0568-63E69549A1F4}"/>
              </a:ext>
            </a:extLst>
          </p:cNvPr>
          <p:cNvSpPr>
            <a:spLocks noGrp="1"/>
          </p:cNvSpPr>
          <p:nvPr>
            <p:ph type="body" sz="quarter" idx="15"/>
          </p:nvPr>
        </p:nvSpPr>
        <p:spPr>
          <a:xfrm>
            <a:off x="539999" y="2128782"/>
            <a:ext cx="3478209" cy="2092881"/>
          </a:xfrm>
        </p:spPr>
        <p:txBody>
          <a:bodyPr wrap="square">
            <a:spAutoFit/>
          </a:bodyPr>
          <a:lstStyle>
            <a:lvl1pPr>
              <a:defRPr b="0" i="0">
                <a:latin typeface="Segoe UI" panose="020B0502040204020203" pitchFamily="34" charset="0"/>
                <a:cs typeface="Segoe UI" panose="020B0502040204020203" pitchFamily="34" charset="0"/>
              </a:defRPr>
            </a:lvl1pPr>
            <a:lvl2pPr>
              <a:defRPr b="0" i="0">
                <a:latin typeface="Segoe UI" panose="020B0502040204020203" pitchFamily="34" charset="0"/>
                <a:cs typeface="Segoe UI" panose="020B0502040204020203" pitchFamily="34" charset="0"/>
              </a:defRPr>
            </a:lvl2pPr>
            <a:lvl3pPr>
              <a:defRPr b="0" i="0">
                <a:latin typeface="Segoe UI" panose="020B0502040204020203" pitchFamily="34" charset="0"/>
                <a:cs typeface="Segoe UI" panose="020B0502040204020203" pitchFamily="34" charset="0"/>
              </a:defRPr>
            </a:lvl3pPr>
            <a:lvl4pPr>
              <a:defRPr b="0" i="0">
                <a:latin typeface="Segoe UI" panose="020B0502040204020203" pitchFamily="34" charset="0"/>
                <a:cs typeface="Segoe UI" panose="020B0502040204020203" pitchFamily="34" charset="0"/>
              </a:defRPr>
            </a:lvl4pPr>
            <a:lvl5pPr>
              <a:defRPr b="0" i="0">
                <a:latin typeface="Segoe UI" panose="020B0502040204020203" pitchFamily="34" charset="0"/>
                <a:cs typeface="Segoe UI" panose="020B0502040204020203"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pic>
        <p:nvPicPr>
          <p:cNvPr id="8" name="Picture 7" descr="A close-up of a flower&#10;&#10;Description automatically generated with medium confidence">
            <a:extLst>
              <a:ext uri="{FF2B5EF4-FFF2-40B4-BE49-F238E27FC236}">
                <a16:creationId xmlns:a16="http://schemas.microsoft.com/office/drawing/2014/main" id="{6C4C12B6-B08F-AD14-101F-92E9AD3A0136}"/>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50440" r="30460"/>
          <a:stretch/>
        </p:blipFill>
        <p:spPr>
          <a:xfrm>
            <a:off x="0" y="4343400"/>
            <a:ext cx="3352800" cy="2514600"/>
          </a:xfrm>
          <a:prstGeom prst="rect">
            <a:avLst/>
          </a:prstGeom>
        </p:spPr>
      </p:pic>
    </p:spTree>
    <p:extLst>
      <p:ext uri="{BB962C8B-B14F-4D97-AF65-F5344CB8AC3E}">
        <p14:creationId xmlns:p14="http://schemas.microsoft.com/office/powerpoint/2010/main" val="1634544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2378704-C7FC-A01A-572A-B73FED9B5F9D}"/>
              </a:ext>
            </a:extLst>
          </p:cNvPr>
          <p:cNvSpPr>
            <a:spLocks noGrp="1"/>
          </p:cNvSpPr>
          <p:nvPr>
            <p:ph type="title" hasCustomPrompt="1"/>
          </p:nvPr>
        </p:nvSpPr>
        <p:spPr>
          <a:xfrm>
            <a:off x="539999" y="430036"/>
            <a:ext cx="11119175" cy="677108"/>
          </a:xfrm>
        </p:spPr>
        <p:txBody>
          <a:bodyPr anchor="t" anchorCtr="0"/>
          <a:lstStyle>
            <a:lvl1pPr>
              <a:defRPr lang="en-US" sz="4400" b="0" i="0" kern="1200" spc="-50" baseline="0" dirty="0">
                <a:gradFill>
                  <a:gsLst>
                    <a:gs pos="16000">
                      <a:srgbClr val="0078D4"/>
                    </a:gs>
                    <a:gs pos="91000">
                      <a:srgbClr val="49C6B1"/>
                    </a:gs>
                  </a:gsLst>
                  <a:lin ang="2700000" scaled="0"/>
                </a:gradFill>
                <a:latin typeface="+mj-lt"/>
                <a:ea typeface="+mn-ea"/>
                <a:cs typeface="Segoe UI Semibold" panose="020B0502040204020203" pitchFamily="34" charset="0"/>
              </a:defRPr>
            </a:lvl1pPr>
          </a:lstStyle>
          <a:p>
            <a:r>
              <a:rPr lang="en-US"/>
              <a:t>Click to add headline</a:t>
            </a:r>
          </a:p>
        </p:txBody>
      </p:sp>
    </p:spTree>
    <p:extLst>
      <p:ext uri="{BB962C8B-B14F-4D97-AF65-F5344CB8AC3E}">
        <p14:creationId xmlns:p14="http://schemas.microsoft.com/office/powerpoint/2010/main" val="2075648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Coloured">
    <p:bg>
      <p:bgPr>
        <a:gradFill>
          <a:gsLst>
            <a:gs pos="0">
              <a:srgbClr val="8DC8E8">
                <a:alpha val="57095"/>
              </a:srgbClr>
            </a:gs>
            <a:gs pos="87000">
              <a:srgbClr val="8DC8E8">
                <a:alpha val="0"/>
              </a:srgbClr>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A4C3F-99FD-573B-E687-97E389E61532}"/>
              </a:ext>
            </a:extLst>
          </p:cNvPr>
          <p:cNvSpPr>
            <a:spLocks noGrp="1"/>
          </p:cNvSpPr>
          <p:nvPr>
            <p:ph type="title" hasCustomPrompt="1"/>
          </p:nvPr>
        </p:nvSpPr>
        <p:spPr>
          <a:xfrm>
            <a:off x="539999" y="430036"/>
            <a:ext cx="11119175" cy="677108"/>
          </a:xfrm>
        </p:spPr>
        <p:txBody>
          <a:bodyPr anchor="t" anchorCtr="0"/>
          <a:lstStyle>
            <a:lvl1pPr>
              <a:defRPr lang="en-US" sz="4400" b="0" i="0" kern="1200" spc="-50" baseline="0" dirty="0">
                <a:gradFill>
                  <a:gsLst>
                    <a:gs pos="16000">
                      <a:srgbClr val="0078D4"/>
                    </a:gs>
                    <a:gs pos="91000">
                      <a:srgbClr val="49C6B1"/>
                    </a:gs>
                  </a:gsLst>
                  <a:lin ang="2700000" scaled="0"/>
                </a:gradFill>
                <a:latin typeface="+mj-lt"/>
                <a:ea typeface="+mn-ea"/>
                <a:cs typeface="Segoe UI Semibold" panose="020B0502040204020203" pitchFamily="34" charset="0"/>
              </a:defRPr>
            </a:lvl1pPr>
          </a:lstStyle>
          <a:p>
            <a:r>
              <a:rPr lang="en-US"/>
              <a:t>Click to add headline</a:t>
            </a:r>
          </a:p>
        </p:txBody>
      </p:sp>
    </p:spTree>
    <p:extLst>
      <p:ext uri="{BB962C8B-B14F-4D97-AF65-F5344CB8AC3E}">
        <p14:creationId xmlns:p14="http://schemas.microsoft.com/office/powerpoint/2010/main" val="853543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Quote ">
    <p:bg>
      <p:bgPr>
        <a:gradFill>
          <a:gsLst>
            <a:gs pos="100000">
              <a:srgbClr val="8DC8E8">
                <a:alpha val="57095"/>
              </a:srgbClr>
            </a:gs>
            <a:gs pos="35000">
              <a:srgbClr val="8DC8E8">
                <a:alpha val="0"/>
              </a:srgbClr>
            </a:gs>
          </a:gsLst>
          <a:lin ang="2700000" scaled="1"/>
        </a:gra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907B6C3-01A8-CFB2-2301-18951385E224}"/>
              </a:ext>
            </a:extLst>
          </p:cNvPr>
          <p:cNvSpPr>
            <a:spLocks noGrp="1"/>
          </p:cNvSpPr>
          <p:nvPr>
            <p:ph type="title" hasCustomPrompt="1"/>
          </p:nvPr>
        </p:nvSpPr>
        <p:spPr>
          <a:xfrm>
            <a:off x="670174" y="1001480"/>
            <a:ext cx="7559426" cy="2215991"/>
          </a:xfrm>
        </p:spPr>
        <p:txBody>
          <a:bodyPr anchor="t" anchorCtr="0"/>
          <a:lstStyle>
            <a:lvl1pPr marL="238125" indent="-238125">
              <a:defRPr lang="en-US" sz="4800" b="0" i="0" kern="1200" spc="-50" baseline="0" dirty="0">
                <a:gradFill>
                  <a:gsLst>
                    <a:gs pos="16000">
                      <a:srgbClr val="0078D4"/>
                    </a:gs>
                    <a:gs pos="91000">
                      <a:srgbClr val="49C6B1"/>
                    </a:gs>
                  </a:gsLst>
                  <a:lin ang="2700000" scaled="0"/>
                </a:gradFill>
                <a:latin typeface="+mj-lt"/>
                <a:ea typeface="+mn-ea"/>
                <a:cs typeface="Segoe UI Semibold" panose="020B0502040204020203" pitchFamily="34" charset="0"/>
              </a:defRPr>
            </a:lvl1pPr>
          </a:lstStyle>
          <a:p>
            <a:r>
              <a:rPr lang="en-US"/>
              <a:t>“Click to add quote</a:t>
            </a:r>
            <a:br>
              <a:rPr lang="en-US"/>
            </a:br>
            <a:r>
              <a:rPr lang="en-US"/>
              <a:t>Click to add quote”</a:t>
            </a:r>
          </a:p>
        </p:txBody>
      </p:sp>
      <p:sp>
        <p:nvSpPr>
          <p:cNvPr id="16" name="Text Placeholder 7">
            <a:extLst>
              <a:ext uri="{FF2B5EF4-FFF2-40B4-BE49-F238E27FC236}">
                <a16:creationId xmlns:a16="http://schemas.microsoft.com/office/drawing/2014/main" id="{011761B3-BA10-68BD-A412-2A7444A3BA43}"/>
              </a:ext>
            </a:extLst>
          </p:cNvPr>
          <p:cNvSpPr>
            <a:spLocks noGrp="1"/>
          </p:cNvSpPr>
          <p:nvPr>
            <p:ph type="body" sz="quarter" idx="16" hasCustomPrompt="1"/>
          </p:nvPr>
        </p:nvSpPr>
        <p:spPr>
          <a:xfrm>
            <a:off x="946399" y="5144288"/>
            <a:ext cx="4249713" cy="369332"/>
          </a:xfrm>
        </p:spPr>
        <p:txBody>
          <a:bodyPr wrap="square">
            <a:spAutoFit/>
          </a:bodyPr>
          <a:lstStyle>
            <a:lvl1pPr>
              <a:defRPr sz="2400" b="0" i="0" spc="0">
                <a:solidFill>
                  <a:schemeClr val="accent6"/>
                </a:solidFill>
                <a:latin typeface="+mn-lt"/>
                <a:cs typeface="Segoe UI" panose="020B0502040204020203" pitchFamily="34" charset="0"/>
              </a:defRPr>
            </a:lvl1pPr>
          </a:lstStyle>
          <a:p>
            <a:pPr lvl="0"/>
            <a:r>
              <a:rPr lang="en-US"/>
              <a:t>Add speaker</a:t>
            </a:r>
          </a:p>
        </p:txBody>
      </p:sp>
      <p:pic>
        <p:nvPicPr>
          <p:cNvPr id="3" name="Picture 2">
            <a:extLst>
              <a:ext uri="{FF2B5EF4-FFF2-40B4-BE49-F238E27FC236}">
                <a16:creationId xmlns:a16="http://schemas.microsoft.com/office/drawing/2014/main" id="{B46AF11E-25A1-5359-EE7A-50A6CB4CA2AD}"/>
              </a:ext>
            </a:extLst>
          </p:cNvPr>
          <p:cNvPicPr>
            <a:picLocks noChangeAspect="1"/>
          </p:cNvPicPr>
          <p:nvPr userDrawn="1"/>
        </p:nvPicPr>
        <p:blipFill rotWithShape="1">
          <a:blip r:embed="rId2"/>
          <a:srcRect l="8885"/>
          <a:stretch/>
        </p:blipFill>
        <p:spPr>
          <a:xfrm>
            <a:off x="7367253" y="0"/>
            <a:ext cx="4824747" cy="6858000"/>
          </a:xfrm>
          <a:prstGeom prst="rect">
            <a:avLst/>
          </a:prstGeom>
        </p:spPr>
      </p:pic>
    </p:spTree>
    <p:extLst>
      <p:ext uri="{BB962C8B-B14F-4D97-AF65-F5344CB8AC3E}">
        <p14:creationId xmlns:p14="http://schemas.microsoft.com/office/powerpoint/2010/main" val="2592647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5458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loured Blank">
    <p:bg>
      <p:bgPr>
        <a:gradFill>
          <a:gsLst>
            <a:gs pos="0">
              <a:srgbClr val="8DC8E8">
                <a:alpha val="57095"/>
              </a:srgbClr>
            </a:gs>
            <a:gs pos="87000">
              <a:srgbClr val="8DC8E8">
                <a:alpha val="0"/>
              </a:srgbClr>
            </a:gs>
          </a:gsLst>
          <a:lin ang="2700000" scaled="1"/>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4134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Holding">
    <p:bg>
      <p:bgPr>
        <a:gradFill>
          <a:gsLst>
            <a:gs pos="0">
              <a:srgbClr val="C73ECC">
                <a:alpha val="34000"/>
              </a:srgbClr>
            </a:gs>
            <a:gs pos="78000">
              <a:srgbClr val="C73ECC">
                <a:alpha val="0"/>
              </a:srgbClr>
            </a:gs>
          </a:gsLst>
          <a:lin ang="2700000" scaled="0"/>
        </a:gradFill>
        <a:effectLst/>
      </p:bgPr>
    </p:bg>
    <p:spTree>
      <p:nvGrpSpPr>
        <p:cNvPr id="1" name=""/>
        <p:cNvGrpSpPr/>
        <p:nvPr/>
      </p:nvGrpSpPr>
      <p:grpSpPr>
        <a:xfrm>
          <a:off x="0" y="0"/>
          <a:ext cx="0" cy="0"/>
          <a:chOff x="0" y="0"/>
          <a:chExt cx="0" cy="0"/>
        </a:xfrm>
      </p:grpSpPr>
      <p:pic>
        <p:nvPicPr>
          <p:cNvPr id="8" name="Picture 7" descr="A picture containing bubble, vector graphics&#10;&#10;Description automatically generated">
            <a:extLst>
              <a:ext uri="{FF2B5EF4-FFF2-40B4-BE49-F238E27FC236}">
                <a16:creationId xmlns:a16="http://schemas.microsoft.com/office/drawing/2014/main" id="{92376D74-2A2F-52CC-AFB5-927AB539D3D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203" b="13598"/>
          <a:stretch/>
        </p:blipFill>
        <p:spPr>
          <a:xfrm rot="16200000">
            <a:off x="5711825" y="377821"/>
            <a:ext cx="6857998" cy="6102351"/>
          </a:xfrm>
          <a:prstGeom prst="rect">
            <a:avLst/>
          </a:prstGeom>
        </p:spPr>
      </p:pic>
      <p:pic>
        <p:nvPicPr>
          <p:cNvPr id="10" name="MS logo gray - EMF" descr="Microsoft logo, gray text version">
            <a:extLst>
              <a:ext uri="{FF2B5EF4-FFF2-40B4-BE49-F238E27FC236}">
                <a16:creationId xmlns:a16="http://schemas.microsoft.com/office/drawing/2014/main" id="{8BC867B4-242B-3DAB-2AA5-023A5087CCAD}"/>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62641" y="617895"/>
            <a:ext cx="1774159" cy="379916"/>
          </a:xfrm>
          <a:prstGeom prst="rect">
            <a:avLst/>
          </a:prstGeom>
        </p:spPr>
      </p:pic>
      <p:sp>
        <p:nvSpPr>
          <p:cNvPr id="14" name="TextBox 13">
            <a:extLst>
              <a:ext uri="{FF2B5EF4-FFF2-40B4-BE49-F238E27FC236}">
                <a16:creationId xmlns:a16="http://schemas.microsoft.com/office/drawing/2014/main" id="{2D83A02E-71A8-124F-336A-DDBFF8E88100}"/>
              </a:ext>
            </a:extLst>
          </p:cNvPr>
          <p:cNvSpPr txBox="1"/>
          <p:nvPr userDrawn="1"/>
        </p:nvSpPr>
        <p:spPr>
          <a:xfrm>
            <a:off x="562639" y="1808032"/>
            <a:ext cx="6418732" cy="2437590"/>
          </a:xfrm>
          <a:prstGeom prst="rect">
            <a:avLst/>
          </a:prstGeom>
          <a:noFill/>
        </p:spPr>
        <p:txBody>
          <a:bodyPr wrap="square" lIns="0" tIns="0" rIns="0" bIns="0" rtlCol="0">
            <a:spAutoFit/>
          </a:bodyPr>
          <a:lstStyle/>
          <a:p>
            <a:pPr marL="0" algn="l" defTabSz="914400" rtl="0" eaLnBrk="1" latinLnBrk="0" hangingPunct="1">
              <a:lnSpc>
                <a:spcPct val="90000"/>
              </a:lnSpc>
            </a:pPr>
            <a:r>
              <a:rPr lang="en-AU" sz="4400" b="1" i="0" kern="1200" dirty="0">
                <a:solidFill>
                  <a:schemeClr val="accent4"/>
                </a:solidFill>
                <a:latin typeface="Segoe UI Semibold" panose="020B0502040204020203" pitchFamily="34" charset="0"/>
                <a:ea typeface="+mn-ea"/>
                <a:cs typeface="Segoe UI Semibold" panose="020B0502040204020203" pitchFamily="34" charset="0"/>
              </a:rPr>
              <a:t>Microsoft Build </a:t>
            </a:r>
            <a:br>
              <a:rPr lang="en-AU" sz="4400" b="1" i="0" kern="1200" dirty="0">
                <a:solidFill>
                  <a:schemeClr val="accent4"/>
                </a:solidFill>
                <a:latin typeface="Segoe UI Semibold" panose="020B0502040204020203" pitchFamily="34" charset="0"/>
                <a:ea typeface="+mn-ea"/>
                <a:cs typeface="Segoe UI Semibold" panose="020B0502040204020203" pitchFamily="34" charset="0"/>
              </a:rPr>
            </a:br>
            <a:r>
              <a:rPr lang="en-AU" sz="4400" b="1" i="0" kern="1200" dirty="0">
                <a:solidFill>
                  <a:schemeClr val="accent4"/>
                </a:solidFill>
                <a:latin typeface="Segoe UI Semibold" panose="020B0502040204020203" pitchFamily="34" charset="0"/>
                <a:ea typeface="+mn-ea"/>
                <a:cs typeface="Segoe UI Semibold" panose="020B0502040204020203" pitchFamily="34" charset="0"/>
              </a:rPr>
              <a:t>ANZ Highlights:</a:t>
            </a:r>
          </a:p>
          <a:p>
            <a:pPr marL="0" algn="l" defTabSz="914400" rtl="0" eaLnBrk="1" latinLnBrk="0" hangingPunct="1">
              <a:lnSpc>
                <a:spcPct val="90000"/>
              </a:lnSpc>
            </a:pPr>
            <a:r>
              <a:rPr lang="en-AU" sz="4400" b="0" i="0" kern="1200" dirty="0">
                <a:solidFill>
                  <a:schemeClr val="accent4"/>
                </a:solidFill>
                <a:latin typeface="+mn-lt"/>
                <a:ea typeface="+mn-ea"/>
                <a:cs typeface="Segoe UI Semibold" panose="020B0502040204020203" pitchFamily="34" charset="0"/>
              </a:rPr>
              <a:t>10 Things Every Developer Should Know</a:t>
            </a:r>
          </a:p>
        </p:txBody>
      </p:sp>
    </p:spTree>
    <p:extLst>
      <p:ext uri="{BB962C8B-B14F-4D97-AF65-F5344CB8AC3E}">
        <p14:creationId xmlns:p14="http://schemas.microsoft.com/office/powerpoint/2010/main" val="2021730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50"/>
                                        <p:tgtEl>
                                          <p:spTgt spid="10"/>
                                        </p:tgtEl>
                                      </p:cBhvr>
                                    </p:animEffect>
                                  </p:childTnLst>
                                </p:cTn>
                              </p:par>
                              <p:par>
                                <p:cTn id="8" presetID="63" presetClass="path" presetSubtype="0" decel="100000" fill="hold" nodeType="withEffect">
                                  <p:stCondLst>
                                    <p:cond delay="0"/>
                                  </p:stCondLst>
                                  <p:childTnLst>
                                    <p:animMotion origin="layout" path="M -0.00834 1.48148E-6 L 4.375E-6 1.48148E-6 " pathEditMode="relative" rAng="0" ptsTypes="AA">
                                      <p:cBhvr>
                                        <p:cTn id="9" dur="1000" fill="hold"/>
                                        <p:tgtEl>
                                          <p:spTgt spid="10"/>
                                        </p:tgtEl>
                                        <p:attrNameLst>
                                          <p:attrName>ppt_x</p:attrName>
                                          <p:attrName>ppt_y</p:attrName>
                                        </p:attrNameLst>
                                      </p:cBhvr>
                                      <p:rCtr x="417" y="0"/>
                                    </p:animMotion>
                                  </p:childTnLst>
                                </p:cTn>
                              </p:par>
                              <p:par>
                                <p:cTn id="10" presetID="10" presetClass="entr" presetSubtype="0" fill="hold" grpId="0" nodeType="withEffect">
                                  <p:stCondLst>
                                    <p:cond delay="25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par>
                                <p:cTn id="13" presetID="63" presetClass="path" presetSubtype="0" decel="100000" fill="hold" grpId="1" nodeType="withEffect">
                                  <p:stCondLst>
                                    <p:cond delay="250"/>
                                  </p:stCondLst>
                                  <p:childTnLst>
                                    <p:animMotion origin="layout" path="M -0.00834 4.07407E-6 L 3.75E-6 4.07407E-6 " pathEditMode="relative" rAng="0" ptsTypes="AA">
                                      <p:cBhvr>
                                        <p:cTn id="14" dur="1000" fill="hold"/>
                                        <p:tgtEl>
                                          <p:spTgt spid="14"/>
                                        </p:tgtEl>
                                        <p:attrNameLst>
                                          <p:attrName>ppt_x</p:attrName>
                                          <p:attrName>ppt_y</p:attrName>
                                        </p:attrNameLst>
                                      </p:cBhvr>
                                      <p:rCtr x="41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Holding">
    <p:bg>
      <p:bgPr>
        <a:gradFill>
          <a:gsLst>
            <a:gs pos="0">
              <a:srgbClr val="C73ECC">
                <a:alpha val="34000"/>
              </a:srgbClr>
            </a:gs>
            <a:gs pos="78000">
              <a:srgbClr val="C73ECC">
                <a:alpha val="0"/>
              </a:srgbClr>
            </a:gs>
          </a:gsLst>
          <a:lin ang="2700000" scaled="0"/>
        </a:gradFill>
        <a:effectLst/>
      </p:bgPr>
    </p:bg>
    <p:spTree>
      <p:nvGrpSpPr>
        <p:cNvPr id="1" name=""/>
        <p:cNvGrpSpPr/>
        <p:nvPr/>
      </p:nvGrpSpPr>
      <p:grpSpPr>
        <a:xfrm>
          <a:off x="0" y="0"/>
          <a:ext cx="0" cy="0"/>
          <a:chOff x="0" y="0"/>
          <a:chExt cx="0" cy="0"/>
        </a:xfrm>
      </p:grpSpPr>
      <p:pic>
        <p:nvPicPr>
          <p:cNvPr id="6" name="Picture 5" descr="A picture containing bubble, vector graphics&#10;&#10;Description automatically generated">
            <a:extLst>
              <a:ext uri="{FF2B5EF4-FFF2-40B4-BE49-F238E27FC236}">
                <a16:creationId xmlns:a16="http://schemas.microsoft.com/office/drawing/2014/main" id="{1BEE1875-40E3-59E2-E10E-AFD42F9C3A6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203"/>
          <a:stretch/>
        </p:blipFill>
        <p:spPr>
          <a:xfrm rot="16200000">
            <a:off x="5187954" y="-146054"/>
            <a:ext cx="6857998" cy="7150103"/>
          </a:xfrm>
          <a:prstGeom prst="rect">
            <a:avLst/>
          </a:prstGeom>
        </p:spPr>
      </p:pic>
      <p:pic>
        <p:nvPicPr>
          <p:cNvPr id="7" name="MS logo gray - EMF" descr="Microsoft logo, gray text version">
            <a:extLst>
              <a:ext uri="{FF2B5EF4-FFF2-40B4-BE49-F238E27FC236}">
                <a16:creationId xmlns:a16="http://schemas.microsoft.com/office/drawing/2014/main" id="{6A680092-85DB-DB6B-5E05-5A715125B642}"/>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62641" y="1497518"/>
            <a:ext cx="1793697" cy="384100"/>
          </a:xfrm>
          <a:prstGeom prst="rect">
            <a:avLst/>
          </a:prstGeom>
        </p:spPr>
      </p:pic>
      <p:sp>
        <p:nvSpPr>
          <p:cNvPr id="9" name="Text Placeholder 7">
            <a:extLst>
              <a:ext uri="{FF2B5EF4-FFF2-40B4-BE49-F238E27FC236}">
                <a16:creationId xmlns:a16="http://schemas.microsoft.com/office/drawing/2014/main" id="{29594937-98D6-75D2-C8C7-42EFAACBC50E}"/>
              </a:ext>
            </a:extLst>
          </p:cNvPr>
          <p:cNvSpPr>
            <a:spLocks noGrp="1"/>
          </p:cNvSpPr>
          <p:nvPr>
            <p:ph type="body" sz="quarter" idx="14" hasCustomPrompt="1"/>
          </p:nvPr>
        </p:nvSpPr>
        <p:spPr>
          <a:xfrm>
            <a:off x="562641" y="4530641"/>
            <a:ext cx="3924300" cy="369332"/>
          </a:xfrm>
        </p:spPr>
        <p:txBody>
          <a:bodyPr wrap="square">
            <a:spAutoFit/>
          </a:bodyPr>
          <a:lstStyle>
            <a:lvl1pPr>
              <a:defRPr sz="2400" b="0" i="0" spc="0">
                <a:solidFill>
                  <a:schemeClr val="accent4"/>
                </a:solidFill>
                <a:latin typeface="+mn-lt"/>
                <a:cs typeface="Segoe UI" panose="020B0502040204020203" pitchFamily="34" charset="0"/>
              </a:defRPr>
            </a:lvl1pPr>
          </a:lstStyle>
          <a:p>
            <a:pPr lvl="0"/>
            <a:r>
              <a:rPr lang="en-US"/>
              <a:t>Insert subheading</a:t>
            </a:r>
          </a:p>
        </p:txBody>
      </p:sp>
      <p:sp>
        <p:nvSpPr>
          <p:cNvPr id="11" name="TextBox 10">
            <a:extLst>
              <a:ext uri="{FF2B5EF4-FFF2-40B4-BE49-F238E27FC236}">
                <a16:creationId xmlns:a16="http://schemas.microsoft.com/office/drawing/2014/main" id="{99022FD0-A52E-8712-0149-46050460FF9B}"/>
              </a:ext>
            </a:extLst>
          </p:cNvPr>
          <p:cNvSpPr txBox="1"/>
          <p:nvPr userDrawn="1"/>
        </p:nvSpPr>
        <p:spPr>
          <a:xfrm>
            <a:off x="492922" y="2283261"/>
            <a:ext cx="3924300" cy="1828193"/>
          </a:xfrm>
          <a:prstGeom prst="rect">
            <a:avLst/>
          </a:prstGeom>
          <a:noFill/>
        </p:spPr>
        <p:txBody>
          <a:bodyPr wrap="square" lIns="0" tIns="0" rIns="0" bIns="0" rtlCol="0">
            <a:spAutoFit/>
          </a:bodyPr>
          <a:lstStyle/>
          <a:p>
            <a:pPr marL="0" algn="l" defTabSz="914400" rtl="0" eaLnBrk="1" latinLnBrk="0" hangingPunct="1">
              <a:lnSpc>
                <a:spcPct val="90000"/>
              </a:lnSpc>
            </a:pPr>
            <a:r>
              <a:rPr lang="en-AU" sz="6600" b="1" i="0" kern="1200">
                <a:gradFill>
                  <a:gsLst>
                    <a:gs pos="100000">
                      <a:srgbClr val="FF5C39"/>
                    </a:gs>
                    <a:gs pos="0">
                      <a:srgbClr val="C73ECC"/>
                    </a:gs>
                  </a:gsLst>
                  <a:lin ang="2700000" scaled="0"/>
                </a:gradFill>
                <a:latin typeface="Segoe UI Semibold" panose="020B0502040204020203" pitchFamily="34" charset="0"/>
                <a:ea typeface="+mn-ea"/>
                <a:cs typeface="Segoe UI Semibold" panose="020B0502040204020203" pitchFamily="34" charset="0"/>
              </a:rPr>
              <a:t>Microsoft Build</a:t>
            </a:r>
          </a:p>
        </p:txBody>
      </p:sp>
    </p:spTree>
    <p:extLst>
      <p:ext uri="{BB962C8B-B14F-4D97-AF65-F5344CB8AC3E}">
        <p14:creationId xmlns:p14="http://schemas.microsoft.com/office/powerpoint/2010/main" val="3405154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50"/>
                                        <p:tgtEl>
                                          <p:spTgt spid="7"/>
                                        </p:tgtEl>
                                      </p:cBhvr>
                                    </p:animEffect>
                                  </p:childTnLst>
                                </p:cTn>
                              </p:par>
                              <p:par>
                                <p:cTn id="8" presetID="63" presetClass="path" presetSubtype="0" decel="100000" fill="hold" nodeType="withEffect">
                                  <p:stCondLst>
                                    <p:cond delay="0"/>
                                  </p:stCondLst>
                                  <p:childTnLst>
                                    <p:animMotion origin="layout" path="M -0.00834 -2.59259E-6 L 4.375E-6 -2.59259E-6 " pathEditMode="relative" rAng="0" ptsTypes="AA">
                                      <p:cBhvr>
                                        <p:cTn id="9" dur="1000" fill="hold"/>
                                        <p:tgtEl>
                                          <p:spTgt spid="7"/>
                                        </p:tgtEl>
                                        <p:attrNameLst>
                                          <p:attrName>ppt_x</p:attrName>
                                          <p:attrName>ppt_y</p:attrName>
                                        </p:attrNameLst>
                                      </p:cBhvr>
                                      <p:rCtr x="417" y="0"/>
                                    </p:animMotion>
                                  </p:childTnLst>
                                </p:cTn>
                              </p:par>
                              <p:par>
                                <p:cTn id="10" presetID="10" presetClass="entr" presetSubtype="0" fill="hold" grpId="0" nodeType="withEffect">
                                  <p:stCondLst>
                                    <p:cond delay="25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63" presetClass="path" presetSubtype="0" decel="100000" fill="hold" grpId="1" nodeType="withEffect">
                                  <p:stCondLst>
                                    <p:cond delay="250"/>
                                  </p:stCondLst>
                                  <p:childTnLst>
                                    <p:animMotion origin="layout" path="M -0.00834 0 L 3.75E-6 0 " pathEditMode="relative" rAng="0" ptsTypes="AA">
                                      <p:cBhvr>
                                        <p:cTn id="14" dur="1000" fill="hold"/>
                                        <p:tgtEl>
                                          <p:spTgt spid="11"/>
                                        </p:tgtEl>
                                        <p:attrNameLst>
                                          <p:attrName>ppt_x</p:attrName>
                                          <p:attrName>ppt_y</p:attrName>
                                        </p:attrNameLst>
                                      </p:cBhvr>
                                      <p:rCtr x="417" y="0"/>
                                    </p:animMotion>
                                  </p:childTnLst>
                                </p:cTn>
                              </p:par>
                              <p:par>
                                <p:cTn id="15" presetID="10" presetClass="entr" presetSubtype="0" fill="hold" grpId="0" nodeType="withEffect">
                                  <p:stCondLst>
                                    <p:cond delay="500"/>
                                  </p:stCondLst>
                                  <p:childTnLst>
                                    <p:set>
                                      <p:cBhvr>
                                        <p:cTn id="16" dur="1" fill="hold">
                                          <p:stCondLst>
                                            <p:cond delay="0"/>
                                          </p:stCondLst>
                                        </p:cTn>
                                        <p:tgtEl>
                                          <p:spTgt spid="9">
                                            <p:txEl>
                                              <p:pRg st="0" end="0"/>
                                            </p:txEl>
                                          </p:spTgt>
                                        </p:tgtEl>
                                        <p:attrNameLst>
                                          <p:attrName>style.visibility</p:attrName>
                                        </p:attrNameLst>
                                      </p:cBhvr>
                                      <p:to>
                                        <p:strVal val="visible"/>
                                      </p:to>
                                    </p:set>
                                    <p:animEffect transition="in" filter="fade">
                                      <p:cBhvr>
                                        <p:cTn id="17" dur="500"/>
                                        <p:tgtEl>
                                          <p:spTgt spid="9">
                                            <p:txEl>
                                              <p:pRg st="0" end="0"/>
                                            </p:txEl>
                                          </p:spTgt>
                                        </p:tgtEl>
                                      </p:cBhvr>
                                    </p:animEffect>
                                  </p:childTnLst>
                                </p:cTn>
                              </p:par>
                              <p:par>
                                <p:cTn id="18" presetID="63" presetClass="path" presetSubtype="0" decel="100000" fill="hold" grpId="1" nodeType="withEffect">
                                  <p:stCondLst>
                                    <p:cond delay="500"/>
                                  </p:stCondLst>
                                  <p:childTnLst>
                                    <p:animMotion origin="layout" path="M -0.00833 -7.40741E-7 L -2.29167E-6 -7.40741E-7 " pathEditMode="relative" rAng="0" ptsTypes="AA">
                                      <p:cBhvr>
                                        <p:cTn id="19" dur="1000" fill="hold"/>
                                        <p:tgtEl>
                                          <p:spTgt spid="9">
                                            <p:txEl>
                                              <p:pRg st="0" end="0"/>
                                            </p:txEl>
                                          </p:spTgt>
                                        </p:tgtEl>
                                        <p:attrNameLst>
                                          <p:attrName>ppt_x</p:attrName>
                                          <p:attrName>ppt_y</p:attrName>
                                        </p:attrNameLst>
                                      </p:cBhvr>
                                      <p:rCtr x="41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tmplLst>
          <p:tmpl lvl="1">
            <p:tnLst>
              <p:par>
                <p:cTn presetID="10" presetClass="entr" presetSubtype="0" fill="hold" nodeType="withEffect">
                  <p:stCondLst>
                    <p:cond delay="5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P spid="9" grpId="1" build="p">
        <p:tmplLst>
          <p:tmpl lvl="1">
            <p:tnLst>
              <p:par>
                <p:cTn presetID="63" presetClass="path" presetSubtype="0" decel="100000" fill="hold" nodeType="withEffect">
                  <p:stCondLst>
                    <p:cond delay="500"/>
                  </p:stCondLst>
                  <p:childTnLst>
                    <p:animMotion origin="layout" path="M -0.00833 -7.40741E-7 L -2.29167E-6 -7.40741E-7 " pathEditMode="relative" rAng="0" ptsTypes="AA">
                      <p:cBhvr>
                        <p:cTn dur="1000" fill="hold"/>
                        <p:tgtEl>
                          <p:spTgt spid="9"/>
                        </p:tgtEl>
                        <p:attrNameLst>
                          <p:attrName>ppt_x</p:attrName>
                          <p:attrName>ppt_y</p:attrName>
                        </p:attrNameLst>
                      </p:cBhvr>
                      <p:rCtr x="417" y="0"/>
                    </p:animMotion>
                  </p:childTnLst>
                </p:cTn>
              </p:par>
            </p:tnLst>
          </p:tmpl>
        </p:tmplLst>
      </p:bldP>
      <p:bldP spid="11" grpId="0"/>
      <p:bldP spid="11" grpId="1"/>
    </p:bld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Presenter Slide">
    <p:bg>
      <p:bgPr>
        <a:gradFill>
          <a:gsLst>
            <a:gs pos="0">
              <a:srgbClr val="C73ECC">
                <a:alpha val="34000"/>
              </a:srgbClr>
            </a:gs>
            <a:gs pos="78000">
              <a:srgbClr val="C73ECC">
                <a:alpha val="0"/>
              </a:srgbClr>
            </a:gs>
          </a:gsLst>
          <a:lin ang="2700000" scaled="0"/>
        </a:gradFill>
        <a:effectLst/>
      </p:bgPr>
    </p:bg>
    <p:spTree>
      <p:nvGrpSpPr>
        <p:cNvPr id="1" name=""/>
        <p:cNvGrpSpPr/>
        <p:nvPr/>
      </p:nvGrpSpPr>
      <p:grpSpPr>
        <a:xfrm>
          <a:off x="0" y="0"/>
          <a:ext cx="0" cy="0"/>
          <a:chOff x="0" y="0"/>
          <a:chExt cx="0" cy="0"/>
        </a:xfrm>
      </p:grpSpPr>
      <p:pic>
        <p:nvPicPr>
          <p:cNvPr id="6" name="Picture 5" descr="A picture containing bubble, vector graphics&#10;&#10;Description automatically generated">
            <a:extLst>
              <a:ext uri="{FF2B5EF4-FFF2-40B4-BE49-F238E27FC236}">
                <a16:creationId xmlns:a16="http://schemas.microsoft.com/office/drawing/2014/main" id="{1BEE1875-40E3-59E2-E10E-AFD42F9C3A6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9413" b="1"/>
          <a:stretch/>
        </p:blipFill>
        <p:spPr>
          <a:xfrm rot="16200000">
            <a:off x="6809127" y="1475121"/>
            <a:ext cx="6857998" cy="3907754"/>
          </a:xfrm>
          <a:prstGeom prst="rect">
            <a:avLst/>
          </a:prstGeom>
        </p:spPr>
      </p:pic>
      <p:sp>
        <p:nvSpPr>
          <p:cNvPr id="9" name="Text Placeholder 7">
            <a:extLst>
              <a:ext uri="{FF2B5EF4-FFF2-40B4-BE49-F238E27FC236}">
                <a16:creationId xmlns:a16="http://schemas.microsoft.com/office/drawing/2014/main" id="{29594937-98D6-75D2-C8C7-42EFAACBC50E}"/>
              </a:ext>
            </a:extLst>
          </p:cNvPr>
          <p:cNvSpPr>
            <a:spLocks noGrp="1"/>
          </p:cNvSpPr>
          <p:nvPr>
            <p:ph type="body" sz="quarter" idx="14" hasCustomPrompt="1"/>
          </p:nvPr>
        </p:nvSpPr>
        <p:spPr>
          <a:xfrm>
            <a:off x="562641" y="3141816"/>
            <a:ext cx="6164730" cy="830997"/>
          </a:xfrm>
        </p:spPr>
        <p:txBody>
          <a:bodyPr wrap="square" anchor="b">
            <a:spAutoFit/>
          </a:bodyPr>
          <a:lstStyle>
            <a:lvl1pPr marL="0" algn="l" defTabSz="914400" rtl="0" eaLnBrk="1" latinLnBrk="0" hangingPunct="1">
              <a:lnSpc>
                <a:spcPct val="90000"/>
              </a:lnSpc>
              <a:defRPr lang="en-US" sz="6000" b="0" i="0" kern="1200" baseline="0" dirty="0">
                <a:solidFill>
                  <a:schemeClr val="accent3"/>
                </a:solidFill>
                <a:latin typeface="Segoe UI" panose="020B0502040204020203" pitchFamily="34" charset="0"/>
                <a:ea typeface="+mn-ea"/>
                <a:cs typeface="Segoe UI" panose="020B0502040204020203" pitchFamily="34" charset="0"/>
              </a:defRPr>
            </a:lvl1pPr>
          </a:lstStyle>
          <a:p>
            <a:pPr lvl="0"/>
            <a:r>
              <a:rPr lang="en-US"/>
              <a:t>Presenter name</a:t>
            </a:r>
          </a:p>
        </p:txBody>
      </p:sp>
      <p:sp>
        <p:nvSpPr>
          <p:cNvPr id="8" name="Text Placeholder 7">
            <a:extLst>
              <a:ext uri="{FF2B5EF4-FFF2-40B4-BE49-F238E27FC236}">
                <a16:creationId xmlns:a16="http://schemas.microsoft.com/office/drawing/2014/main" id="{9F2EA026-D687-0D72-038C-09A6649BAF2A}"/>
              </a:ext>
            </a:extLst>
          </p:cNvPr>
          <p:cNvSpPr>
            <a:spLocks noGrp="1"/>
          </p:cNvSpPr>
          <p:nvPr>
            <p:ph type="body" sz="quarter" idx="15" hasCustomPrompt="1"/>
          </p:nvPr>
        </p:nvSpPr>
        <p:spPr>
          <a:xfrm>
            <a:off x="562640" y="4154161"/>
            <a:ext cx="6164729" cy="369332"/>
          </a:xfrm>
        </p:spPr>
        <p:txBody>
          <a:bodyPr wrap="square">
            <a:spAutoFit/>
          </a:bodyPr>
          <a:lstStyle>
            <a:lvl1pPr>
              <a:defRPr sz="2400" b="0" i="0" spc="0">
                <a:solidFill>
                  <a:schemeClr val="accent4"/>
                </a:solidFill>
                <a:latin typeface="+mn-lt"/>
                <a:cs typeface="Segoe UI" panose="020B0502040204020203" pitchFamily="34" charset="0"/>
              </a:defRPr>
            </a:lvl1pPr>
          </a:lstStyle>
          <a:p>
            <a:pPr lvl="0"/>
            <a:r>
              <a:rPr lang="en-US"/>
              <a:t>Presenter role</a:t>
            </a:r>
          </a:p>
        </p:txBody>
      </p:sp>
      <p:pic>
        <p:nvPicPr>
          <p:cNvPr id="11" name="MS logo gray - EMF" descr="Microsoft logo, gray text version">
            <a:extLst>
              <a:ext uri="{FF2B5EF4-FFF2-40B4-BE49-F238E27FC236}">
                <a16:creationId xmlns:a16="http://schemas.microsoft.com/office/drawing/2014/main" id="{1E36423C-6F45-6EE2-C3C9-C065DD1F2363}"/>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62643" y="600382"/>
            <a:ext cx="1385634" cy="296717"/>
          </a:xfrm>
          <a:prstGeom prst="rect">
            <a:avLst/>
          </a:prstGeom>
        </p:spPr>
      </p:pic>
      <p:sp>
        <p:nvSpPr>
          <p:cNvPr id="12" name="TextBox 11">
            <a:extLst>
              <a:ext uri="{FF2B5EF4-FFF2-40B4-BE49-F238E27FC236}">
                <a16:creationId xmlns:a16="http://schemas.microsoft.com/office/drawing/2014/main" id="{FDBC62E7-F89D-84E1-337B-B506E2FE115A}"/>
              </a:ext>
            </a:extLst>
          </p:cNvPr>
          <p:cNvSpPr txBox="1"/>
          <p:nvPr userDrawn="1"/>
        </p:nvSpPr>
        <p:spPr>
          <a:xfrm>
            <a:off x="562642" y="1036976"/>
            <a:ext cx="3907757" cy="387798"/>
          </a:xfrm>
          <a:prstGeom prst="rect">
            <a:avLst/>
          </a:prstGeom>
          <a:noFill/>
        </p:spPr>
        <p:txBody>
          <a:bodyPr wrap="square" lIns="0" tIns="0" rIns="0" bIns="0" rtlCol="0">
            <a:spAutoFit/>
          </a:bodyPr>
          <a:lstStyle/>
          <a:p>
            <a:pPr marL="0" algn="l" defTabSz="914400" rtl="0" eaLnBrk="1" latinLnBrk="0" hangingPunct="1">
              <a:lnSpc>
                <a:spcPct val="90000"/>
              </a:lnSpc>
            </a:pPr>
            <a:r>
              <a:rPr lang="en-AU" sz="2800" b="1" i="0" kern="1200">
                <a:gradFill>
                  <a:gsLst>
                    <a:gs pos="100000">
                      <a:srgbClr val="FF5C39"/>
                    </a:gs>
                    <a:gs pos="0">
                      <a:srgbClr val="C73ECC"/>
                    </a:gs>
                  </a:gsLst>
                  <a:lin ang="2700000" scaled="0"/>
                </a:gradFill>
                <a:latin typeface="Segoe UI Semibold" panose="020B0502040204020203" pitchFamily="34" charset="0"/>
                <a:ea typeface="+mn-ea"/>
                <a:cs typeface="Segoe UI Semibold" panose="020B0502040204020203" pitchFamily="34" charset="0"/>
              </a:rPr>
              <a:t>Microsoft Build</a:t>
            </a:r>
          </a:p>
        </p:txBody>
      </p:sp>
    </p:spTree>
    <p:extLst>
      <p:ext uri="{BB962C8B-B14F-4D97-AF65-F5344CB8AC3E}">
        <p14:creationId xmlns:p14="http://schemas.microsoft.com/office/powerpoint/2010/main" val="776055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50"/>
                                        <p:tgtEl>
                                          <p:spTgt spid="9">
                                            <p:txEl>
                                              <p:pRg st="0" end="0"/>
                                            </p:txEl>
                                          </p:spTgt>
                                        </p:tgtEl>
                                      </p:cBhvr>
                                    </p:animEffect>
                                  </p:childTnLst>
                                </p:cTn>
                              </p:par>
                              <p:par>
                                <p:cTn id="8" presetID="63" presetClass="path" presetSubtype="0" decel="100000" fill="hold" grpId="1" nodeType="withEffect">
                                  <p:stCondLst>
                                    <p:cond delay="0"/>
                                  </p:stCondLst>
                                  <p:childTnLst>
                                    <p:animMotion origin="layout" path="M -0.00833 4.81481E-6 L -1.875E-6 4.81481E-6 " pathEditMode="relative" rAng="0" ptsTypes="AA">
                                      <p:cBhvr>
                                        <p:cTn id="9" dur="1000" fill="hold"/>
                                        <p:tgtEl>
                                          <p:spTgt spid="9">
                                            <p:txEl>
                                              <p:pRg st="0" end="0"/>
                                            </p:txEl>
                                          </p:spTgt>
                                        </p:tgtEl>
                                        <p:attrNameLst>
                                          <p:attrName>ppt_x</p:attrName>
                                          <p:attrName>ppt_y</p:attrName>
                                        </p:attrNameLst>
                                      </p:cBhvr>
                                      <p:rCtr x="417" y="0"/>
                                    </p:animMotion>
                                  </p:childTnLst>
                                </p:cTn>
                              </p:par>
                              <p:par>
                                <p:cTn id="10" presetID="10" presetClass="entr" presetSubtype="0" fill="hold" grpId="0" nodeType="withEffect">
                                  <p:stCondLst>
                                    <p:cond delay="25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50"/>
                                        <p:tgtEl>
                                          <p:spTgt spid="8">
                                            <p:txEl>
                                              <p:pRg st="0" end="0"/>
                                            </p:txEl>
                                          </p:spTgt>
                                        </p:tgtEl>
                                      </p:cBhvr>
                                    </p:animEffect>
                                  </p:childTnLst>
                                </p:cTn>
                              </p:par>
                              <p:par>
                                <p:cTn id="13" presetID="63" presetClass="path" presetSubtype="0" decel="100000" fill="hold" grpId="1" nodeType="withEffect">
                                  <p:stCondLst>
                                    <p:cond delay="250"/>
                                  </p:stCondLst>
                                  <p:childTnLst>
                                    <p:animMotion origin="layout" path="M -0.00833 3.7037E-7 L -2.91667E-6 3.7037E-7 " pathEditMode="relative" rAng="0" ptsTypes="AA">
                                      <p:cBhvr>
                                        <p:cTn id="14" dur="1000" fill="hold"/>
                                        <p:tgtEl>
                                          <p:spTgt spid="8">
                                            <p:txEl>
                                              <p:pRg st="0" end="0"/>
                                            </p:txEl>
                                          </p:spTgt>
                                        </p:tgtEl>
                                        <p:attrNameLst>
                                          <p:attrName>ppt_x</p:attrName>
                                          <p:attrName>ppt_y</p:attrName>
                                        </p:attrNameLst>
                                      </p:cBhvr>
                                      <p:rCtr x="41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tmplLst>
          <p:tmpl lvl="1">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50"/>
                        <p:tgtEl>
                          <p:spTgt spid="9"/>
                        </p:tgtEl>
                      </p:cBhvr>
                    </p:animEffect>
                  </p:childTnLst>
                </p:cTn>
              </p:par>
            </p:tnLst>
          </p:tmpl>
        </p:tmplLst>
      </p:bldP>
      <p:bldP spid="9" grpId="1" build="p">
        <p:tmplLst>
          <p:tmpl lvl="1">
            <p:tnLst>
              <p:par>
                <p:cTn presetID="63" presetClass="path" presetSubtype="0" decel="100000" fill="hold" nodeType="withEffect">
                  <p:stCondLst>
                    <p:cond delay="0"/>
                  </p:stCondLst>
                  <p:childTnLst>
                    <p:animMotion origin="layout" path="M -0.00833 4.81481E-6 L -1.875E-6 4.81481E-6 " pathEditMode="relative" rAng="0" ptsTypes="AA">
                      <p:cBhvr>
                        <p:cTn dur="1000" fill="hold"/>
                        <p:tgtEl>
                          <p:spTgt spid="9"/>
                        </p:tgtEl>
                        <p:attrNameLst>
                          <p:attrName>ppt_x</p:attrName>
                          <p:attrName>ppt_y</p:attrName>
                        </p:attrNameLst>
                      </p:cBhvr>
                      <p:rCtr x="417" y="0"/>
                    </p:animMotion>
                  </p:childTnLst>
                </p:cTn>
              </p:par>
            </p:tnLst>
          </p:tmpl>
        </p:tmplLst>
      </p:bldP>
      <p:bldP spid="8" grpId="0" build="p"/>
      <p:bldP spid="8" grpId="1" bui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 Divider with Text">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BB57CD8B-1E6F-2AD6-7DD5-FEB81B8C00D2}"/>
              </a:ext>
            </a:extLst>
          </p:cNvPr>
          <p:cNvSpPr>
            <a:spLocks noGrp="1"/>
          </p:cNvSpPr>
          <p:nvPr>
            <p:ph type="pic" sz="quarter" idx="21" hasCustomPrompt="1"/>
          </p:nvPr>
        </p:nvSpPr>
        <p:spPr bwMode="gray">
          <a:xfrm>
            <a:off x="0" y="0"/>
            <a:ext cx="12192000" cy="6858000"/>
          </a:xfrm>
          <a:prstGeom prst="rect">
            <a:avLst/>
          </a:prstGeom>
          <a:solidFill>
            <a:schemeClr val="bg2"/>
          </a:solidFill>
        </p:spPr>
        <p:txBody>
          <a:bodyPr vert="horz" wrap="square" lIns="0" tIns="396000" rIns="0" bIns="1440000" rtlCol="0" anchor="t"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7" name="Text Placeholder 7">
            <a:extLst>
              <a:ext uri="{FF2B5EF4-FFF2-40B4-BE49-F238E27FC236}">
                <a16:creationId xmlns:a16="http://schemas.microsoft.com/office/drawing/2014/main" id="{4DDBC056-2629-0000-9208-1332DC21F5ED}"/>
              </a:ext>
            </a:extLst>
          </p:cNvPr>
          <p:cNvSpPr>
            <a:spLocks noGrp="1"/>
          </p:cNvSpPr>
          <p:nvPr>
            <p:ph type="body" sz="quarter" idx="14" hasCustomPrompt="1"/>
          </p:nvPr>
        </p:nvSpPr>
        <p:spPr>
          <a:xfrm>
            <a:off x="562641" y="3013502"/>
            <a:ext cx="4942809" cy="830997"/>
          </a:xfrm>
        </p:spPr>
        <p:txBody>
          <a:bodyPr wrap="square" anchor="t">
            <a:spAutoFit/>
          </a:bodyPr>
          <a:lstStyle>
            <a:lvl1pPr marL="0" algn="l" defTabSz="914400" rtl="0" eaLnBrk="1" latinLnBrk="0" hangingPunct="1">
              <a:lnSpc>
                <a:spcPct val="90000"/>
              </a:lnSpc>
              <a:defRPr lang="en-US" sz="6000" b="1" i="0" kern="1200" dirty="0">
                <a:gradFill>
                  <a:gsLst>
                    <a:gs pos="16000">
                      <a:srgbClr val="8661C5"/>
                    </a:gs>
                    <a:gs pos="91000">
                      <a:srgbClr val="C73ECC"/>
                    </a:gs>
                  </a:gsLst>
                  <a:lin ang="2700000" scaled="0"/>
                </a:gradFill>
                <a:latin typeface="Segoe UI Semibold" panose="020B0502040204020203" pitchFamily="34" charset="0"/>
                <a:ea typeface="+mn-ea"/>
                <a:cs typeface="Segoe UI Semibold" panose="020B0502040204020203" pitchFamily="34" charset="0"/>
              </a:defRPr>
            </a:lvl1pPr>
          </a:lstStyle>
          <a:p>
            <a:pPr lvl="0"/>
            <a:r>
              <a:rPr lang="en-US"/>
              <a:t>Add text</a:t>
            </a:r>
          </a:p>
        </p:txBody>
      </p:sp>
    </p:spTree>
    <p:extLst>
      <p:ext uri="{BB962C8B-B14F-4D97-AF65-F5344CB8AC3E}">
        <p14:creationId xmlns:p14="http://schemas.microsoft.com/office/powerpoint/2010/main" val="1448667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Image Section Divider">
    <p:bg>
      <p:bgPr>
        <a:gradFill>
          <a:gsLst>
            <a:gs pos="0">
              <a:srgbClr val="C73ECC">
                <a:alpha val="34000"/>
              </a:srgbClr>
            </a:gs>
            <a:gs pos="78000">
              <a:srgbClr val="C73ECC">
                <a:alpha val="0"/>
              </a:srgbClr>
            </a:gs>
          </a:gsLst>
          <a:lin ang="2700000" scaled="0"/>
        </a:gradFill>
        <a:effectLst/>
      </p:bgPr>
    </p:bg>
    <p:spTree>
      <p:nvGrpSpPr>
        <p:cNvPr id="1" name=""/>
        <p:cNvGrpSpPr/>
        <p:nvPr/>
      </p:nvGrpSpPr>
      <p:grpSpPr>
        <a:xfrm>
          <a:off x="0" y="0"/>
          <a:ext cx="0" cy="0"/>
          <a:chOff x="0" y="0"/>
          <a:chExt cx="0" cy="0"/>
        </a:xfrm>
      </p:grpSpPr>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0D8A3D5-ECEB-498C-FB81-29BFE034D1AE}"/>
              </a:ext>
            </a:extLst>
          </p:cNvPr>
          <p:cNvSpPr>
            <a:spLocks noGrp="1"/>
          </p:cNvSpPr>
          <p:nvPr>
            <p:ph type="pic" sz="quarter" idx="21" hasCustomPrompt="1"/>
          </p:nvPr>
        </p:nvSpPr>
        <p:spPr bwMode="gray">
          <a:xfrm>
            <a:off x="0" y="0"/>
            <a:ext cx="6095999" cy="6858000"/>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16" name="Text Placeholder 7">
            <a:extLst>
              <a:ext uri="{FF2B5EF4-FFF2-40B4-BE49-F238E27FC236}">
                <a16:creationId xmlns:a16="http://schemas.microsoft.com/office/drawing/2014/main" id="{D03FA753-7C28-3368-ECAF-55F9C06C6B39}"/>
              </a:ext>
            </a:extLst>
          </p:cNvPr>
          <p:cNvSpPr>
            <a:spLocks noGrp="1"/>
          </p:cNvSpPr>
          <p:nvPr>
            <p:ph type="body" sz="quarter" idx="14" hasCustomPrompt="1"/>
          </p:nvPr>
        </p:nvSpPr>
        <p:spPr>
          <a:xfrm>
            <a:off x="6696741" y="2536761"/>
            <a:ext cx="4633473" cy="1661993"/>
          </a:xfrm>
        </p:spPr>
        <p:txBody>
          <a:bodyPr wrap="square" anchor="b">
            <a:spAutoFit/>
          </a:bodyPr>
          <a:lstStyle>
            <a:lvl1pPr marL="0" algn="l" defTabSz="914400" rtl="0" eaLnBrk="1" latinLnBrk="0" hangingPunct="1">
              <a:lnSpc>
                <a:spcPct val="90000"/>
              </a:lnSpc>
              <a:defRPr lang="en-US" sz="6000" b="0" i="0" kern="1200" spc="0" baseline="0" dirty="0">
                <a:solidFill>
                  <a:schemeClr val="accent3"/>
                </a:solidFill>
                <a:latin typeface="Segoe UI" panose="020B0502040204020203" pitchFamily="34" charset="0"/>
                <a:ea typeface="+mn-ea"/>
                <a:cs typeface="Segoe UI" panose="020B0502040204020203" pitchFamily="34" charset="0"/>
              </a:defRPr>
            </a:lvl1pPr>
          </a:lstStyle>
          <a:p>
            <a:pPr marL="0" lvl="0" indent="0" algn="l" defTabSz="914400" rtl="0" eaLnBrk="1" latinLnBrk="0" hangingPunct="1">
              <a:lnSpc>
                <a:spcPct val="90000"/>
              </a:lnSpc>
              <a:spcBef>
                <a:spcPts val="0"/>
              </a:spcBef>
              <a:buFont typeface="Arial" panose="020B0604020202020204" pitchFamily="34" charset="0"/>
              <a:buNone/>
            </a:pPr>
            <a:r>
              <a:rPr lang="en-US"/>
              <a:t>Image Section Title</a:t>
            </a:r>
          </a:p>
        </p:txBody>
      </p:sp>
      <p:sp>
        <p:nvSpPr>
          <p:cNvPr id="18" name="Text Placeholder 7">
            <a:extLst>
              <a:ext uri="{FF2B5EF4-FFF2-40B4-BE49-F238E27FC236}">
                <a16:creationId xmlns:a16="http://schemas.microsoft.com/office/drawing/2014/main" id="{2E9B72ED-C875-225F-8E60-EAEC1F322336}"/>
              </a:ext>
            </a:extLst>
          </p:cNvPr>
          <p:cNvSpPr>
            <a:spLocks noGrp="1"/>
          </p:cNvSpPr>
          <p:nvPr>
            <p:ph type="body" sz="quarter" idx="15" hasCustomPrompt="1"/>
          </p:nvPr>
        </p:nvSpPr>
        <p:spPr>
          <a:xfrm>
            <a:off x="6696741" y="4434477"/>
            <a:ext cx="4633472" cy="369332"/>
          </a:xfrm>
        </p:spPr>
        <p:txBody>
          <a:bodyPr wrap="square">
            <a:spAutoFit/>
          </a:bodyPr>
          <a:lstStyle>
            <a:lvl1pPr>
              <a:defRPr lang="en-US" sz="2400" b="0" i="0" kern="1200" spc="0" dirty="0">
                <a:solidFill>
                  <a:schemeClr val="accent4"/>
                </a:solidFill>
                <a:latin typeface="+mn-lt"/>
                <a:ea typeface="+mn-ea"/>
                <a:cs typeface="Segoe UI" panose="020B0502040204020203" pitchFamily="34" charset="0"/>
              </a:defRPr>
            </a:lvl1pPr>
          </a:lstStyle>
          <a:p>
            <a:pPr lvl="0"/>
            <a:r>
              <a:rPr lang="en-US"/>
              <a:t>Subtitle</a:t>
            </a:r>
          </a:p>
        </p:txBody>
      </p:sp>
      <p:pic>
        <p:nvPicPr>
          <p:cNvPr id="25" name="MS logo gray - EMF" descr="Microsoft logo, gray text version">
            <a:extLst>
              <a:ext uri="{FF2B5EF4-FFF2-40B4-BE49-F238E27FC236}">
                <a16:creationId xmlns:a16="http://schemas.microsoft.com/office/drawing/2014/main" id="{DFB6A326-B486-1F54-8336-D44FFD7AF75A}"/>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6696743" y="600382"/>
            <a:ext cx="1385634" cy="296717"/>
          </a:xfrm>
          <a:prstGeom prst="rect">
            <a:avLst/>
          </a:prstGeom>
        </p:spPr>
      </p:pic>
      <p:sp>
        <p:nvSpPr>
          <p:cNvPr id="26" name="TextBox 25">
            <a:extLst>
              <a:ext uri="{FF2B5EF4-FFF2-40B4-BE49-F238E27FC236}">
                <a16:creationId xmlns:a16="http://schemas.microsoft.com/office/drawing/2014/main" id="{D265D927-861D-F514-0FD8-2E6FE7218AB8}"/>
              </a:ext>
            </a:extLst>
          </p:cNvPr>
          <p:cNvSpPr txBox="1"/>
          <p:nvPr userDrawn="1"/>
        </p:nvSpPr>
        <p:spPr>
          <a:xfrm>
            <a:off x="6696742" y="1036976"/>
            <a:ext cx="3907757" cy="387798"/>
          </a:xfrm>
          <a:prstGeom prst="rect">
            <a:avLst/>
          </a:prstGeom>
          <a:noFill/>
        </p:spPr>
        <p:txBody>
          <a:bodyPr wrap="square" lIns="0" tIns="0" rIns="0" bIns="0" rtlCol="0">
            <a:spAutoFit/>
          </a:bodyPr>
          <a:lstStyle/>
          <a:p>
            <a:pPr marL="0" algn="l" defTabSz="914400" rtl="0" eaLnBrk="1" latinLnBrk="0" hangingPunct="1">
              <a:lnSpc>
                <a:spcPct val="90000"/>
              </a:lnSpc>
            </a:pPr>
            <a:r>
              <a:rPr lang="en-AU" sz="2800" b="1" i="0" kern="1200">
                <a:gradFill>
                  <a:gsLst>
                    <a:gs pos="100000">
                      <a:srgbClr val="FF5C39"/>
                    </a:gs>
                    <a:gs pos="0">
                      <a:srgbClr val="C73ECC"/>
                    </a:gs>
                  </a:gsLst>
                  <a:lin ang="2700000" scaled="0"/>
                </a:gradFill>
                <a:latin typeface="Segoe UI Semibold" panose="020B0502040204020203" pitchFamily="34" charset="0"/>
                <a:ea typeface="+mn-ea"/>
                <a:cs typeface="Segoe UI Semibold" panose="020B0502040204020203" pitchFamily="34" charset="0"/>
              </a:rPr>
              <a:t>Microsoft Build</a:t>
            </a:r>
          </a:p>
        </p:txBody>
      </p:sp>
      <p:pic>
        <p:nvPicPr>
          <p:cNvPr id="9" name="Picture 8" descr="Chart, surface chart&#10;&#10;Description automatically generated">
            <a:extLst>
              <a:ext uri="{FF2B5EF4-FFF2-40B4-BE49-F238E27FC236}">
                <a16:creationId xmlns:a16="http://schemas.microsoft.com/office/drawing/2014/main" id="{674509A7-BE57-D955-A895-A8AE4248F8D9}"/>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l="3653" b="21318"/>
          <a:stretch/>
        </p:blipFill>
        <p:spPr>
          <a:xfrm>
            <a:off x="9512300" y="0"/>
            <a:ext cx="2679700" cy="2301038"/>
          </a:xfrm>
          <a:prstGeom prst="rect">
            <a:avLst/>
          </a:prstGeom>
        </p:spPr>
      </p:pic>
    </p:spTree>
    <p:extLst>
      <p:ext uri="{BB962C8B-B14F-4D97-AF65-F5344CB8AC3E}">
        <p14:creationId xmlns:p14="http://schemas.microsoft.com/office/powerpoint/2010/main" val="3574759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fade">
                                      <p:cBhvr>
                                        <p:cTn id="7" dur="550"/>
                                        <p:tgtEl>
                                          <p:spTgt spid="16">
                                            <p:txEl>
                                              <p:pRg st="0" end="0"/>
                                            </p:txEl>
                                          </p:spTgt>
                                        </p:tgtEl>
                                      </p:cBhvr>
                                    </p:animEffect>
                                  </p:childTnLst>
                                </p:cTn>
                              </p:par>
                              <p:par>
                                <p:cTn id="8" presetID="63" presetClass="path" presetSubtype="0" decel="100000" fill="hold" grpId="1" nodeType="withEffect">
                                  <p:stCondLst>
                                    <p:cond delay="0"/>
                                  </p:stCondLst>
                                  <p:childTnLst>
                                    <p:animMotion origin="layout" path="M -0.00833 4.81481E-6 L -1.875E-6 4.81481E-6 " pathEditMode="relative" rAng="0" ptsTypes="AA">
                                      <p:cBhvr>
                                        <p:cTn id="9" dur="1000" fill="hold"/>
                                        <p:tgtEl>
                                          <p:spTgt spid="16">
                                            <p:txEl>
                                              <p:pRg st="0" end="0"/>
                                            </p:txEl>
                                          </p:spTgt>
                                        </p:tgtEl>
                                        <p:attrNameLst>
                                          <p:attrName>ppt_x</p:attrName>
                                          <p:attrName>ppt_y</p:attrName>
                                        </p:attrNameLst>
                                      </p:cBhvr>
                                      <p:rCtr x="417" y="0"/>
                                    </p:animMotion>
                                  </p:childTnLst>
                                </p:cTn>
                              </p:par>
                              <p:par>
                                <p:cTn id="10" presetID="10" presetClass="entr" presetSubtype="0" fill="hold" grpId="0" nodeType="withEffect">
                                  <p:stCondLst>
                                    <p:cond delay="250"/>
                                  </p:stCondLst>
                                  <p:childTnLst>
                                    <p:set>
                                      <p:cBhvr>
                                        <p:cTn id="11" dur="1" fill="hold">
                                          <p:stCondLst>
                                            <p:cond delay="0"/>
                                          </p:stCondLst>
                                        </p:cTn>
                                        <p:tgtEl>
                                          <p:spTgt spid="18">
                                            <p:txEl>
                                              <p:pRg st="0" end="0"/>
                                            </p:txEl>
                                          </p:spTgt>
                                        </p:tgtEl>
                                        <p:attrNameLst>
                                          <p:attrName>style.visibility</p:attrName>
                                        </p:attrNameLst>
                                      </p:cBhvr>
                                      <p:to>
                                        <p:strVal val="visible"/>
                                      </p:to>
                                    </p:set>
                                    <p:animEffect transition="in" filter="fade">
                                      <p:cBhvr>
                                        <p:cTn id="12" dur="550"/>
                                        <p:tgtEl>
                                          <p:spTgt spid="18">
                                            <p:txEl>
                                              <p:pRg st="0" end="0"/>
                                            </p:txEl>
                                          </p:spTgt>
                                        </p:tgtEl>
                                      </p:cBhvr>
                                    </p:animEffect>
                                  </p:childTnLst>
                                </p:cTn>
                              </p:par>
                              <p:par>
                                <p:cTn id="13" presetID="63" presetClass="path" presetSubtype="0" decel="100000" fill="hold" grpId="1" nodeType="withEffect">
                                  <p:stCondLst>
                                    <p:cond delay="250"/>
                                  </p:stCondLst>
                                  <p:childTnLst>
                                    <p:animMotion origin="layout" path="M -0.00833 3.7037E-7 L -2.91667E-6 3.7037E-7 " pathEditMode="relative" rAng="0" ptsTypes="AA">
                                      <p:cBhvr>
                                        <p:cTn id="14" dur="1000" fill="hold"/>
                                        <p:tgtEl>
                                          <p:spTgt spid="18">
                                            <p:txEl>
                                              <p:pRg st="0" end="0"/>
                                            </p:txEl>
                                          </p:spTgt>
                                        </p:tgtEl>
                                        <p:attrNameLst>
                                          <p:attrName>ppt_x</p:attrName>
                                          <p:attrName>ppt_y</p:attrName>
                                        </p:attrNameLst>
                                      </p:cBhvr>
                                      <p:rCtr x="41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p"/>
      <p:bldP spid="16" grpId="1" build="p"/>
      <p:bldP spid="18" grpId="0" build="p"/>
      <p:bldP spid="18" grpId="1" build="p"/>
    </p:bld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Image Divider with Text">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BB57CD8B-1E6F-2AD6-7DD5-FEB81B8C00D2}"/>
              </a:ext>
            </a:extLst>
          </p:cNvPr>
          <p:cNvSpPr>
            <a:spLocks noGrp="1"/>
          </p:cNvSpPr>
          <p:nvPr>
            <p:ph type="pic" sz="quarter" idx="21" hasCustomPrompt="1"/>
          </p:nvPr>
        </p:nvSpPr>
        <p:spPr bwMode="gray">
          <a:xfrm>
            <a:off x="0" y="0"/>
            <a:ext cx="12192000" cy="6858000"/>
          </a:xfrm>
          <a:prstGeom prst="rect">
            <a:avLst/>
          </a:prstGeom>
          <a:solidFill>
            <a:schemeClr val="bg2"/>
          </a:solidFill>
        </p:spPr>
        <p:txBody>
          <a:bodyPr vert="horz" wrap="square" lIns="0" tIns="396000" rIns="0" bIns="1440000" rtlCol="0" anchor="t"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4" name="Text Placeholder 7">
            <a:extLst>
              <a:ext uri="{FF2B5EF4-FFF2-40B4-BE49-F238E27FC236}">
                <a16:creationId xmlns:a16="http://schemas.microsoft.com/office/drawing/2014/main" id="{173FB389-4B86-9C70-56F6-EEA07C36F309}"/>
              </a:ext>
            </a:extLst>
          </p:cNvPr>
          <p:cNvSpPr>
            <a:spLocks noGrp="1"/>
          </p:cNvSpPr>
          <p:nvPr>
            <p:ph type="body" sz="quarter" idx="14" hasCustomPrompt="1"/>
          </p:nvPr>
        </p:nvSpPr>
        <p:spPr>
          <a:xfrm>
            <a:off x="562641" y="3013502"/>
            <a:ext cx="4942809" cy="830997"/>
          </a:xfrm>
        </p:spPr>
        <p:txBody>
          <a:bodyPr wrap="square" anchor="t">
            <a:spAutoFit/>
          </a:bodyPr>
          <a:lstStyle>
            <a:lvl1pPr marL="0" algn="l" defTabSz="914400" rtl="0" eaLnBrk="1" latinLnBrk="0" hangingPunct="1">
              <a:lnSpc>
                <a:spcPct val="90000"/>
              </a:lnSpc>
              <a:defRPr lang="en-US" sz="6000" b="1" i="0" kern="1200" dirty="0">
                <a:gradFill>
                  <a:gsLst>
                    <a:gs pos="100000">
                      <a:srgbClr val="FF5C39"/>
                    </a:gs>
                    <a:gs pos="0">
                      <a:srgbClr val="C73ECC"/>
                    </a:gs>
                  </a:gsLst>
                  <a:lin ang="2700000" scaled="0"/>
                </a:gradFill>
                <a:latin typeface="Segoe UI Semibold" panose="020B0502040204020203" pitchFamily="34" charset="0"/>
                <a:ea typeface="+mn-ea"/>
                <a:cs typeface="Segoe UI Semibold" panose="020B0502040204020203" pitchFamily="34" charset="0"/>
              </a:defRPr>
            </a:lvl1pPr>
          </a:lstStyle>
          <a:p>
            <a:pPr lvl="0"/>
            <a:r>
              <a:rPr lang="en-US"/>
              <a:t>Add text</a:t>
            </a:r>
          </a:p>
        </p:txBody>
      </p:sp>
    </p:spTree>
    <p:extLst>
      <p:ext uri="{BB962C8B-B14F-4D97-AF65-F5344CB8AC3E}">
        <p14:creationId xmlns:p14="http://schemas.microsoft.com/office/powerpoint/2010/main" val="2898716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Highlight Section">
    <p:bg>
      <p:bgPr>
        <a:gradFill>
          <a:gsLst>
            <a:gs pos="100000">
              <a:srgbClr val="C73ECC">
                <a:alpha val="34000"/>
                <a:lumMod val="55333"/>
                <a:lumOff val="44667"/>
              </a:srgbClr>
            </a:gs>
            <a:gs pos="0">
              <a:srgbClr val="C73ECC">
                <a:alpha val="0"/>
              </a:srgbClr>
            </a:gs>
          </a:gsLst>
          <a:lin ang="2700000" scaled="0"/>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9174139-138E-0A69-E459-3926FC94217D}"/>
              </a:ext>
            </a:extLst>
          </p:cNvPr>
          <p:cNvPicPr>
            <a:picLocks noChangeAspect="1"/>
          </p:cNvPicPr>
          <p:nvPr userDrawn="1"/>
        </p:nvPicPr>
        <p:blipFill rotWithShape="1">
          <a:blip r:embed="rId2"/>
          <a:srcRect l="3946"/>
          <a:stretch/>
        </p:blipFill>
        <p:spPr>
          <a:xfrm>
            <a:off x="7200900" y="0"/>
            <a:ext cx="4989753" cy="6858000"/>
          </a:xfrm>
          <a:prstGeom prst="rect">
            <a:avLst/>
          </a:prstGeom>
        </p:spPr>
      </p:pic>
      <p:sp>
        <p:nvSpPr>
          <p:cNvPr id="5" name="Text Placeholder 7">
            <a:extLst>
              <a:ext uri="{FF2B5EF4-FFF2-40B4-BE49-F238E27FC236}">
                <a16:creationId xmlns:a16="http://schemas.microsoft.com/office/drawing/2014/main" id="{93249F87-B2F4-6432-D610-C80207001002}"/>
              </a:ext>
            </a:extLst>
          </p:cNvPr>
          <p:cNvSpPr>
            <a:spLocks noGrp="1"/>
          </p:cNvSpPr>
          <p:nvPr>
            <p:ph type="body" sz="quarter" idx="16" hasCustomPrompt="1"/>
          </p:nvPr>
        </p:nvSpPr>
        <p:spPr>
          <a:xfrm>
            <a:off x="562641" y="2310019"/>
            <a:ext cx="4525938" cy="369332"/>
          </a:xfrm>
        </p:spPr>
        <p:txBody>
          <a:bodyPr wrap="square">
            <a:spAutoFit/>
          </a:bodyPr>
          <a:lstStyle>
            <a:lvl1pPr>
              <a:defRPr lang="en-US" sz="2400" b="1" i="0" kern="1200" cap="all" spc="200" baseline="0" dirty="0">
                <a:solidFill>
                  <a:schemeClr val="accent4"/>
                </a:solidFill>
                <a:latin typeface="Segoe UI Semibold" panose="020B0502040204020203" pitchFamily="34" charset="0"/>
                <a:ea typeface="+mn-ea"/>
                <a:cs typeface="Segoe UI Semibold" panose="020B0502040204020203" pitchFamily="34" charset="0"/>
              </a:defRPr>
            </a:lvl1pPr>
          </a:lstStyle>
          <a:p>
            <a:pPr lvl="0"/>
            <a:r>
              <a:rPr lang="en-US"/>
              <a:t>Highlight 1</a:t>
            </a:r>
          </a:p>
        </p:txBody>
      </p:sp>
      <p:sp>
        <p:nvSpPr>
          <p:cNvPr id="6" name="Text Placeholder 7">
            <a:extLst>
              <a:ext uri="{FF2B5EF4-FFF2-40B4-BE49-F238E27FC236}">
                <a16:creationId xmlns:a16="http://schemas.microsoft.com/office/drawing/2014/main" id="{BFEFEFED-2B8C-D28B-CC97-647E201343A3}"/>
              </a:ext>
            </a:extLst>
          </p:cNvPr>
          <p:cNvSpPr>
            <a:spLocks noGrp="1"/>
          </p:cNvSpPr>
          <p:nvPr>
            <p:ph type="body" sz="quarter" idx="14" hasCustomPrompt="1"/>
          </p:nvPr>
        </p:nvSpPr>
        <p:spPr>
          <a:xfrm>
            <a:off x="562641" y="3191934"/>
            <a:ext cx="7666960" cy="830997"/>
          </a:xfrm>
        </p:spPr>
        <p:txBody>
          <a:bodyPr wrap="square" anchor="t">
            <a:spAutoFit/>
          </a:bodyPr>
          <a:lstStyle>
            <a:lvl1pPr marL="0" algn="l" defTabSz="914400" rtl="0" eaLnBrk="1" latinLnBrk="0" hangingPunct="1">
              <a:lnSpc>
                <a:spcPct val="90000"/>
              </a:lnSpc>
              <a:defRPr lang="en-US" sz="6000" b="1" i="0" kern="1200" baseline="0" dirty="0">
                <a:gradFill>
                  <a:gsLst>
                    <a:gs pos="99000">
                      <a:srgbClr val="FF5C39"/>
                    </a:gs>
                    <a:gs pos="0">
                      <a:schemeClr val="accent3"/>
                    </a:gs>
                  </a:gsLst>
                  <a:lin ang="2700000" scaled="0"/>
                </a:gradFill>
                <a:latin typeface="Segoe UI Semibold" panose="020B0502040204020203" pitchFamily="34" charset="0"/>
                <a:ea typeface="+mn-ea"/>
                <a:cs typeface="Segoe UI Semibold" panose="020B0502040204020203" pitchFamily="34" charset="0"/>
              </a:defRPr>
            </a:lvl1pPr>
          </a:lstStyle>
          <a:p>
            <a:pPr lvl="0"/>
            <a:r>
              <a:rPr lang="en-US"/>
              <a:t>Add highlight </a:t>
            </a:r>
          </a:p>
        </p:txBody>
      </p:sp>
    </p:spTree>
    <p:extLst>
      <p:ext uri="{BB962C8B-B14F-4D97-AF65-F5344CB8AC3E}">
        <p14:creationId xmlns:p14="http://schemas.microsoft.com/office/powerpoint/2010/main" val="3260119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50"/>
                                        <p:tgtEl>
                                          <p:spTgt spid="6">
                                            <p:txEl>
                                              <p:pRg st="0" end="0"/>
                                            </p:txEl>
                                          </p:spTgt>
                                        </p:tgtEl>
                                      </p:cBhvr>
                                    </p:animEffect>
                                  </p:childTnLst>
                                </p:cTn>
                              </p:par>
                              <p:par>
                                <p:cTn id="8" presetID="63" presetClass="path" presetSubtype="0" decel="100000" fill="hold" grpId="1" nodeType="withEffect">
                                  <p:stCondLst>
                                    <p:cond delay="0"/>
                                  </p:stCondLst>
                                  <p:childTnLst>
                                    <p:animMotion origin="layout" path="M -0.00834 2.96296E-6 L 4.16667E-6 2.96296E-6 " pathEditMode="relative" rAng="0" ptsTypes="AA">
                                      <p:cBhvr>
                                        <p:cTn id="9" dur="1000" fill="hold"/>
                                        <p:tgtEl>
                                          <p:spTgt spid="6">
                                            <p:txEl>
                                              <p:pRg st="0" end="0"/>
                                            </p:txEl>
                                          </p:spTgt>
                                        </p:tgtEl>
                                        <p:attrNameLst>
                                          <p:attrName>ppt_x</p:attrName>
                                          <p:attrName>ppt_y</p:attrName>
                                        </p:attrNameLst>
                                      </p:cBhvr>
                                      <p:rCtr x="41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6" grpId="1" build="p"/>
    </p:bld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Agenda">
    <p:bg>
      <p:bgPr>
        <a:gradFill>
          <a:gsLst>
            <a:gs pos="0">
              <a:srgbClr val="C73ECC">
                <a:alpha val="34000"/>
              </a:srgbClr>
            </a:gs>
            <a:gs pos="78000">
              <a:srgbClr val="C73ECC">
                <a:alpha val="0"/>
              </a:srgbClr>
            </a:gs>
          </a:gsLst>
          <a:lin ang="2700000" scaled="0"/>
        </a:gradFill>
        <a:effectLst/>
      </p:bgPr>
    </p:bg>
    <p:spTree>
      <p:nvGrpSpPr>
        <p:cNvPr id="1" name=""/>
        <p:cNvGrpSpPr/>
        <p:nvPr/>
      </p:nvGrpSpPr>
      <p:grpSpPr>
        <a:xfrm>
          <a:off x="0" y="0"/>
          <a:ext cx="0" cy="0"/>
          <a:chOff x="0" y="0"/>
          <a:chExt cx="0" cy="0"/>
        </a:xfrm>
      </p:grpSpPr>
      <p:pic>
        <p:nvPicPr>
          <p:cNvPr id="6" name="Picture 5" descr="A picture containing bubble, vector graphics&#10;&#10;Description automatically generated">
            <a:extLst>
              <a:ext uri="{FF2B5EF4-FFF2-40B4-BE49-F238E27FC236}">
                <a16:creationId xmlns:a16="http://schemas.microsoft.com/office/drawing/2014/main" id="{1BEE1875-40E3-59E2-E10E-AFD42F9C3A6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9456"/>
          <a:stretch/>
        </p:blipFill>
        <p:spPr>
          <a:xfrm rot="16200000">
            <a:off x="6591304" y="1257298"/>
            <a:ext cx="6857998" cy="4343400"/>
          </a:xfrm>
          <a:prstGeom prst="rect">
            <a:avLst/>
          </a:prstGeom>
        </p:spPr>
      </p:pic>
      <p:sp>
        <p:nvSpPr>
          <p:cNvPr id="11" name="Title 1">
            <a:extLst>
              <a:ext uri="{FF2B5EF4-FFF2-40B4-BE49-F238E27FC236}">
                <a16:creationId xmlns:a16="http://schemas.microsoft.com/office/drawing/2014/main" id="{76CD690C-038E-8C27-F74A-99DF415FCB8B}"/>
              </a:ext>
            </a:extLst>
          </p:cNvPr>
          <p:cNvSpPr>
            <a:spLocks noGrp="1"/>
          </p:cNvSpPr>
          <p:nvPr>
            <p:ph type="title" hasCustomPrompt="1"/>
          </p:nvPr>
        </p:nvSpPr>
        <p:spPr>
          <a:xfrm>
            <a:off x="539999" y="430036"/>
            <a:ext cx="11119175" cy="677108"/>
          </a:xfrm>
        </p:spPr>
        <p:txBody>
          <a:bodyPr anchor="t" anchorCtr="0"/>
          <a:lstStyle>
            <a:lvl1pPr>
              <a:defRPr sz="4400" b="0" i="0">
                <a:gradFill>
                  <a:gsLst>
                    <a:gs pos="100000">
                      <a:srgbClr val="FF5C39"/>
                    </a:gs>
                    <a:gs pos="0">
                      <a:srgbClr val="C73ECC"/>
                    </a:gs>
                  </a:gsLst>
                  <a:lin ang="2700000" scaled="0"/>
                </a:gradFill>
                <a:latin typeface="Segoe UI Semilight" panose="020B0402040204020203" pitchFamily="34" charset="0"/>
                <a:cs typeface="Segoe UI Semilight" panose="020B0402040204020203" pitchFamily="34" charset="0"/>
              </a:defRPr>
            </a:lvl1pPr>
          </a:lstStyle>
          <a:p>
            <a:r>
              <a:rPr lang="en-US"/>
              <a:t>Click to add agenda title</a:t>
            </a:r>
          </a:p>
        </p:txBody>
      </p:sp>
      <p:sp>
        <p:nvSpPr>
          <p:cNvPr id="14" name="Text Placeholder 12">
            <a:extLst>
              <a:ext uri="{FF2B5EF4-FFF2-40B4-BE49-F238E27FC236}">
                <a16:creationId xmlns:a16="http://schemas.microsoft.com/office/drawing/2014/main" id="{2A4B200C-C0D6-4ED8-ED7E-B30BB9AA8C10}"/>
              </a:ext>
            </a:extLst>
          </p:cNvPr>
          <p:cNvSpPr>
            <a:spLocks noGrp="1"/>
          </p:cNvSpPr>
          <p:nvPr>
            <p:ph type="body" sz="quarter" idx="13" hasCustomPrompt="1"/>
          </p:nvPr>
        </p:nvSpPr>
        <p:spPr>
          <a:xfrm>
            <a:off x="540000" y="1908901"/>
            <a:ext cx="751771" cy="3151376"/>
          </a:xfrm>
        </p:spPr>
        <p:txBody>
          <a:bodyPr wrap="square">
            <a:spAutoFit/>
          </a:bodyPr>
          <a:lstStyle>
            <a:lvl1pPr>
              <a:lnSpc>
                <a:spcPct val="150000"/>
              </a:lnSpc>
              <a:defRPr b="1" i="0">
                <a:solidFill>
                  <a:schemeClr val="tx1"/>
                </a:solidFill>
                <a:latin typeface="Segoe UI Semibold" panose="020B0502040204020203" pitchFamily="34" charset="0"/>
                <a:cs typeface="Segoe UI Semibold" panose="020B0502040204020203" pitchFamily="34" charset="0"/>
              </a:defRPr>
            </a:lvl1pPr>
            <a:lvl2pPr>
              <a:defRPr b="0" i="0">
                <a:solidFill>
                  <a:schemeClr val="tx1"/>
                </a:solidFill>
                <a:latin typeface="Segoe UI" panose="020B0502040204020203" pitchFamily="34" charset="0"/>
                <a:cs typeface="Segoe UI" panose="020B0502040204020203" pitchFamily="34" charset="0"/>
              </a:defRPr>
            </a:lvl2pPr>
            <a:lvl3pPr>
              <a:defRPr b="0" i="0">
                <a:solidFill>
                  <a:schemeClr val="tx1"/>
                </a:solidFill>
                <a:latin typeface="Segoe UI" panose="020B0502040204020203" pitchFamily="34" charset="0"/>
                <a:cs typeface="Segoe UI" panose="020B0502040204020203" pitchFamily="34" charset="0"/>
              </a:defRPr>
            </a:lvl3pPr>
            <a:lvl4pPr>
              <a:defRPr b="0" i="0">
                <a:solidFill>
                  <a:schemeClr val="tx1"/>
                </a:solidFill>
                <a:latin typeface="Segoe UI" panose="020B0502040204020203" pitchFamily="34" charset="0"/>
                <a:cs typeface="Segoe UI" panose="020B0502040204020203" pitchFamily="34" charset="0"/>
              </a:defRPr>
            </a:lvl4pPr>
            <a:lvl5pPr>
              <a:defRPr b="0" i="0">
                <a:solidFill>
                  <a:schemeClr val="tx1"/>
                </a:solidFill>
                <a:latin typeface="Segoe UI" panose="020B0502040204020203" pitchFamily="34" charset="0"/>
                <a:cs typeface="Segoe UI" panose="020B0502040204020203" pitchFamily="34" charset="0"/>
              </a:defRPr>
            </a:lvl5pPr>
          </a:lstStyle>
          <a:p>
            <a:pPr lvl="0"/>
            <a:r>
              <a:rPr lang="en-GB"/>
              <a:t>01</a:t>
            </a:r>
          </a:p>
          <a:p>
            <a:pPr lvl="0"/>
            <a:r>
              <a:rPr lang="en-GB"/>
              <a:t>02</a:t>
            </a:r>
          </a:p>
          <a:p>
            <a:pPr lvl="0"/>
            <a:r>
              <a:rPr lang="en-GB"/>
              <a:t>03</a:t>
            </a:r>
          </a:p>
          <a:p>
            <a:pPr lvl="0"/>
            <a:r>
              <a:rPr lang="en-GB"/>
              <a:t>04</a:t>
            </a:r>
          </a:p>
          <a:p>
            <a:pPr lvl="0"/>
            <a:endParaRPr lang="en-GB"/>
          </a:p>
        </p:txBody>
      </p:sp>
      <p:sp>
        <p:nvSpPr>
          <p:cNvPr id="15" name="Text Placeholder 12">
            <a:extLst>
              <a:ext uri="{FF2B5EF4-FFF2-40B4-BE49-F238E27FC236}">
                <a16:creationId xmlns:a16="http://schemas.microsoft.com/office/drawing/2014/main" id="{D3C4E62D-DCAE-8D84-BCE3-66C9E3C90CA8}"/>
              </a:ext>
            </a:extLst>
          </p:cNvPr>
          <p:cNvSpPr>
            <a:spLocks noGrp="1"/>
          </p:cNvSpPr>
          <p:nvPr>
            <p:ph type="body" sz="quarter" idx="14" hasCustomPrompt="1"/>
          </p:nvPr>
        </p:nvSpPr>
        <p:spPr>
          <a:xfrm>
            <a:off x="1291772" y="1908900"/>
            <a:ext cx="3946941" cy="3151376"/>
          </a:xfrm>
        </p:spPr>
        <p:txBody>
          <a:bodyPr wrap="square">
            <a:spAutoFit/>
          </a:bodyPr>
          <a:lstStyle>
            <a:lvl1pPr>
              <a:lnSpc>
                <a:spcPct val="150000"/>
              </a:lnSpc>
              <a:defRPr b="0" i="0">
                <a:solidFill>
                  <a:schemeClr val="tx1"/>
                </a:solidFill>
                <a:latin typeface="Segoe UI" panose="020B0502040204020203" pitchFamily="34" charset="0"/>
                <a:cs typeface="Segoe UI" panose="020B0502040204020203" pitchFamily="34" charset="0"/>
              </a:defRPr>
            </a:lvl1pPr>
            <a:lvl2pPr>
              <a:defRPr b="0" i="0">
                <a:solidFill>
                  <a:schemeClr val="tx1"/>
                </a:solidFill>
                <a:latin typeface="Segoe UI" panose="020B0502040204020203" pitchFamily="34" charset="0"/>
                <a:cs typeface="Segoe UI" panose="020B0502040204020203" pitchFamily="34" charset="0"/>
              </a:defRPr>
            </a:lvl2pPr>
            <a:lvl3pPr>
              <a:defRPr b="0" i="0">
                <a:solidFill>
                  <a:schemeClr val="tx1"/>
                </a:solidFill>
                <a:latin typeface="Segoe UI" panose="020B0502040204020203" pitchFamily="34" charset="0"/>
                <a:cs typeface="Segoe UI" panose="020B0502040204020203" pitchFamily="34" charset="0"/>
              </a:defRPr>
            </a:lvl3pPr>
            <a:lvl4pPr>
              <a:defRPr b="0" i="0">
                <a:solidFill>
                  <a:schemeClr val="tx1"/>
                </a:solidFill>
                <a:latin typeface="Segoe UI" panose="020B0502040204020203" pitchFamily="34" charset="0"/>
                <a:cs typeface="Segoe UI" panose="020B0502040204020203" pitchFamily="34" charset="0"/>
              </a:defRPr>
            </a:lvl4pPr>
            <a:lvl5pPr>
              <a:defRPr b="0" i="0">
                <a:solidFill>
                  <a:schemeClr val="tx1"/>
                </a:solidFill>
                <a:latin typeface="Segoe UI" panose="020B0502040204020203" pitchFamily="34" charset="0"/>
                <a:cs typeface="Segoe UI" panose="020B0502040204020203" pitchFamily="34" charset="0"/>
              </a:defRPr>
            </a:lvl5pPr>
          </a:lstStyle>
          <a:p>
            <a:pPr lvl="0"/>
            <a:r>
              <a:rPr lang="en-GB"/>
              <a:t>Agenda Item 1</a:t>
            </a:r>
          </a:p>
          <a:p>
            <a:pPr lvl="0"/>
            <a:r>
              <a:rPr lang="en-GB"/>
              <a:t>Agenda Item 2</a:t>
            </a:r>
          </a:p>
          <a:p>
            <a:pPr lvl="0"/>
            <a:r>
              <a:rPr lang="en-GB"/>
              <a:t>Agenda Item 3</a:t>
            </a:r>
          </a:p>
          <a:p>
            <a:pPr lvl="0"/>
            <a:r>
              <a:rPr lang="en-GB"/>
              <a:t>Agenda Item 4</a:t>
            </a:r>
          </a:p>
          <a:p>
            <a:pPr lvl="0"/>
            <a:endParaRPr lang="en-US"/>
          </a:p>
        </p:txBody>
      </p:sp>
      <p:sp>
        <p:nvSpPr>
          <p:cNvPr id="20" name="Text Placeholder 12">
            <a:extLst>
              <a:ext uri="{FF2B5EF4-FFF2-40B4-BE49-F238E27FC236}">
                <a16:creationId xmlns:a16="http://schemas.microsoft.com/office/drawing/2014/main" id="{55FE7299-8172-B171-7798-7EE31DDB91B0}"/>
              </a:ext>
            </a:extLst>
          </p:cNvPr>
          <p:cNvSpPr>
            <a:spLocks noGrp="1"/>
          </p:cNvSpPr>
          <p:nvPr>
            <p:ph type="body" sz="quarter" idx="15" hasCustomPrompt="1"/>
          </p:nvPr>
        </p:nvSpPr>
        <p:spPr>
          <a:xfrm>
            <a:off x="5238713" y="1908901"/>
            <a:ext cx="751771" cy="3151376"/>
          </a:xfrm>
        </p:spPr>
        <p:txBody>
          <a:bodyPr wrap="square">
            <a:spAutoFit/>
          </a:bodyPr>
          <a:lstStyle>
            <a:lvl1pPr>
              <a:lnSpc>
                <a:spcPct val="150000"/>
              </a:lnSpc>
              <a:defRPr b="1" i="0">
                <a:solidFill>
                  <a:schemeClr val="tx1"/>
                </a:solidFill>
                <a:latin typeface="Segoe UI Semibold" panose="020B0502040204020203" pitchFamily="34" charset="0"/>
                <a:cs typeface="Segoe UI Semibold" panose="020B0502040204020203" pitchFamily="34" charset="0"/>
              </a:defRPr>
            </a:lvl1pPr>
            <a:lvl2pPr>
              <a:defRPr b="0" i="0">
                <a:solidFill>
                  <a:schemeClr val="tx1"/>
                </a:solidFill>
                <a:latin typeface="Segoe UI" panose="020B0502040204020203" pitchFamily="34" charset="0"/>
                <a:cs typeface="Segoe UI" panose="020B0502040204020203" pitchFamily="34" charset="0"/>
              </a:defRPr>
            </a:lvl2pPr>
            <a:lvl3pPr>
              <a:defRPr b="0" i="0">
                <a:solidFill>
                  <a:schemeClr val="tx1"/>
                </a:solidFill>
                <a:latin typeface="Segoe UI" panose="020B0502040204020203" pitchFamily="34" charset="0"/>
                <a:cs typeface="Segoe UI" panose="020B0502040204020203" pitchFamily="34" charset="0"/>
              </a:defRPr>
            </a:lvl3pPr>
            <a:lvl4pPr>
              <a:defRPr b="0" i="0">
                <a:solidFill>
                  <a:schemeClr val="tx1"/>
                </a:solidFill>
                <a:latin typeface="Segoe UI" panose="020B0502040204020203" pitchFamily="34" charset="0"/>
                <a:cs typeface="Segoe UI" panose="020B0502040204020203" pitchFamily="34" charset="0"/>
              </a:defRPr>
            </a:lvl4pPr>
            <a:lvl5pPr>
              <a:defRPr b="0" i="0">
                <a:solidFill>
                  <a:schemeClr val="tx1"/>
                </a:solidFill>
                <a:latin typeface="Segoe UI" panose="020B0502040204020203" pitchFamily="34" charset="0"/>
                <a:cs typeface="Segoe UI" panose="020B0502040204020203" pitchFamily="34" charset="0"/>
              </a:defRPr>
            </a:lvl5pPr>
          </a:lstStyle>
          <a:p>
            <a:pPr lvl="0"/>
            <a:r>
              <a:rPr lang="en-GB"/>
              <a:t>05</a:t>
            </a:r>
          </a:p>
          <a:p>
            <a:pPr lvl="0"/>
            <a:r>
              <a:rPr lang="en-GB"/>
              <a:t>06</a:t>
            </a:r>
          </a:p>
          <a:p>
            <a:pPr lvl="0"/>
            <a:r>
              <a:rPr lang="en-GB"/>
              <a:t>07</a:t>
            </a:r>
          </a:p>
          <a:p>
            <a:pPr lvl="0"/>
            <a:r>
              <a:rPr lang="en-GB"/>
              <a:t>08</a:t>
            </a:r>
          </a:p>
          <a:p>
            <a:pPr lvl="0"/>
            <a:endParaRPr lang="en-GB"/>
          </a:p>
        </p:txBody>
      </p:sp>
      <p:sp>
        <p:nvSpPr>
          <p:cNvPr id="21" name="Text Placeholder 12">
            <a:extLst>
              <a:ext uri="{FF2B5EF4-FFF2-40B4-BE49-F238E27FC236}">
                <a16:creationId xmlns:a16="http://schemas.microsoft.com/office/drawing/2014/main" id="{1952F4DC-F233-D337-86D7-428141136ED1}"/>
              </a:ext>
            </a:extLst>
          </p:cNvPr>
          <p:cNvSpPr>
            <a:spLocks noGrp="1"/>
          </p:cNvSpPr>
          <p:nvPr>
            <p:ph type="body" sz="quarter" idx="16" hasCustomPrompt="1"/>
          </p:nvPr>
        </p:nvSpPr>
        <p:spPr>
          <a:xfrm>
            <a:off x="5990485" y="1908900"/>
            <a:ext cx="3946941" cy="3151376"/>
          </a:xfrm>
        </p:spPr>
        <p:txBody>
          <a:bodyPr wrap="square">
            <a:spAutoFit/>
          </a:bodyPr>
          <a:lstStyle>
            <a:lvl1pPr>
              <a:lnSpc>
                <a:spcPct val="150000"/>
              </a:lnSpc>
              <a:defRPr b="0" i="0">
                <a:solidFill>
                  <a:schemeClr val="tx1"/>
                </a:solidFill>
                <a:latin typeface="Segoe UI" panose="020B0502040204020203" pitchFamily="34" charset="0"/>
                <a:cs typeface="Segoe UI" panose="020B0502040204020203" pitchFamily="34" charset="0"/>
              </a:defRPr>
            </a:lvl1pPr>
            <a:lvl2pPr>
              <a:defRPr b="0" i="0">
                <a:solidFill>
                  <a:schemeClr val="tx1"/>
                </a:solidFill>
                <a:latin typeface="Segoe UI" panose="020B0502040204020203" pitchFamily="34" charset="0"/>
                <a:cs typeface="Segoe UI" panose="020B0502040204020203" pitchFamily="34" charset="0"/>
              </a:defRPr>
            </a:lvl2pPr>
            <a:lvl3pPr>
              <a:defRPr b="0" i="0">
                <a:solidFill>
                  <a:schemeClr val="tx1"/>
                </a:solidFill>
                <a:latin typeface="Segoe UI" panose="020B0502040204020203" pitchFamily="34" charset="0"/>
                <a:cs typeface="Segoe UI" panose="020B0502040204020203" pitchFamily="34" charset="0"/>
              </a:defRPr>
            </a:lvl3pPr>
            <a:lvl4pPr>
              <a:defRPr b="0" i="0">
                <a:solidFill>
                  <a:schemeClr val="tx1"/>
                </a:solidFill>
                <a:latin typeface="Segoe UI" panose="020B0502040204020203" pitchFamily="34" charset="0"/>
                <a:cs typeface="Segoe UI" panose="020B0502040204020203" pitchFamily="34" charset="0"/>
              </a:defRPr>
            </a:lvl4pPr>
            <a:lvl5pPr>
              <a:defRPr b="0" i="0">
                <a:solidFill>
                  <a:schemeClr val="tx1"/>
                </a:solidFill>
                <a:latin typeface="Segoe UI" panose="020B0502040204020203" pitchFamily="34" charset="0"/>
                <a:cs typeface="Segoe UI" panose="020B0502040204020203" pitchFamily="34" charset="0"/>
              </a:defRPr>
            </a:lvl5pPr>
          </a:lstStyle>
          <a:p>
            <a:pPr lvl="0"/>
            <a:r>
              <a:rPr lang="en-GB"/>
              <a:t>Agenda Item 5</a:t>
            </a:r>
          </a:p>
          <a:p>
            <a:pPr lvl="0"/>
            <a:r>
              <a:rPr lang="en-GB"/>
              <a:t>Agenda Item 6</a:t>
            </a:r>
          </a:p>
          <a:p>
            <a:pPr lvl="0"/>
            <a:r>
              <a:rPr lang="en-GB"/>
              <a:t>Agenda Item 7</a:t>
            </a:r>
          </a:p>
          <a:p>
            <a:pPr lvl="0"/>
            <a:r>
              <a:rPr lang="en-GB"/>
              <a:t>Agenda Item 8</a:t>
            </a:r>
          </a:p>
          <a:p>
            <a:pPr lvl="0"/>
            <a:endParaRPr lang="en-US"/>
          </a:p>
        </p:txBody>
      </p:sp>
      <p:sp>
        <p:nvSpPr>
          <p:cNvPr id="22" name="Text Placeholder 17">
            <a:extLst>
              <a:ext uri="{FF2B5EF4-FFF2-40B4-BE49-F238E27FC236}">
                <a16:creationId xmlns:a16="http://schemas.microsoft.com/office/drawing/2014/main" id="{071B5F1B-6DC4-393E-9146-0479823AC0AD}"/>
              </a:ext>
            </a:extLst>
          </p:cNvPr>
          <p:cNvSpPr>
            <a:spLocks noGrp="1"/>
          </p:cNvSpPr>
          <p:nvPr>
            <p:ph type="body" sz="quarter" idx="17" hasCustomPrompt="1"/>
          </p:nvPr>
        </p:nvSpPr>
        <p:spPr>
          <a:xfrm>
            <a:off x="539998" y="1238906"/>
            <a:ext cx="11119175" cy="276999"/>
          </a:xfrm>
        </p:spPr>
        <p:txBody>
          <a:bodyPr/>
          <a:lstStyle>
            <a:lvl1pPr>
              <a:defRPr sz="1800" b="1" i="0" cap="all" spc="200" baseline="0">
                <a:solidFill>
                  <a:schemeClr val="accent4"/>
                </a:solidFill>
                <a:latin typeface="Segoe UI Semibold" panose="020B0502040204020203" pitchFamily="34" charset="0"/>
                <a:cs typeface="Segoe UI Semibold" panose="020B0502040204020203" pitchFamily="34" charset="0"/>
              </a:defRPr>
            </a:lvl1pPr>
            <a:lvl2pPr>
              <a:defRPr sz="1800" b="1" i="0" cap="all" spc="150" baseline="0">
                <a:latin typeface="Segoe UI Semibold" panose="020B0502040204020203" pitchFamily="34" charset="0"/>
                <a:cs typeface="Segoe UI Semibold" panose="020B0502040204020203" pitchFamily="34" charset="0"/>
              </a:defRPr>
            </a:lvl2pPr>
            <a:lvl3pPr>
              <a:defRPr sz="1800" b="1" i="0" cap="all" spc="150" baseline="0">
                <a:latin typeface="Segoe UI Semibold" panose="020B0502040204020203" pitchFamily="34" charset="0"/>
                <a:cs typeface="Segoe UI Semibold" panose="020B0502040204020203" pitchFamily="34" charset="0"/>
              </a:defRPr>
            </a:lvl3pPr>
            <a:lvl4pPr>
              <a:defRPr sz="1800" b="1" i="0" cap="all" spc="150" baseline="0">
                <a:latin typeface="Segoe UI Semibold" panose="020B0502040204020203" pitchFamily="34" charset="0"/>
                <a:cs typeface="Segoe UI Semibold" panose="020B0502040204020203" pitchFamily="34" charset="0"/>
              </a:defRPr>
            </a:lvl4pPr>
            <a:lvl5pPr>
              <a:defRPr sz="1800" b="1" i="0" cap="all" spc="150" baseline="0">
                <a:latin typeface="Segoe UI Semibold" panose="020B0502040204020203" pitchFamily="34" charset="0"/>
                <a:cs typeface="Segoe UI Semibold" panose="020B0502040204020203" pitchFamily="34" charset="0"/>
              </a:defRPr>
            </a:lvl5pPr>
          </a:lstStyle>
          <a:p>
            <a:pPr lvl="0"/>
            <a:r>
              <a:rPr lang="en-US"/>
              <a:t>Click to add sub headline</a:t>
            </a:r>
          </a:p>
        </p:txBody>
      </p:sp>
    </p:spTree>
    <p:extLst>
      <p:ext uri="{BB962C8B-B14F-4D97-AF65-F5344CB8AC3E}">
        <p14:creationId xmlns:p14="http://schemas.microsoft.com/office/powerpoint/2010/main" val="1696208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ontent 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17575-BF96-DD45-891D-0EA4010F4BC8}"/>
              </a:ext>
            </a:extLst>
          </p:cNvPr>
          <p:cNvSpPr>
            <a:spLocks noGrp="1"/>
          </p:cNvSpPr>
          <p:nvPr>
            <p:ph type="title" hasCustomPrompt="1"/>
          </p:nvPr>
        </p:nvSpPr>
        <p:spPr>
          <a:xfrm>
            <a:off x="539999" y="430036"/>
            <a:ext cx="11119175" cy="677108"/>
          </a:xfrm>
        </p:spPr>
        <p:txBody>
          <a:bodyPr anchor="t" anchorCtr="0"/>
          <a:lstStyle>
            <a:lvl1pPr>
              <a:defRPr sz="4400" b="0" i="0">
                <a:gradFill>
                  <a:gsLst>
                    <a:gs pos="100000">
                      <a:srgbClr val="FF5C39"/>
                    </a:gs>
                    <a:gs pos="0">
                      <a:srgbClr val="C73ECC"/>
                    </a:gs>
                  </a:gsLst>
                  <a:lin ang="2700000" scaled="0"/>
                </a:gradFill>
                <a:latin typeface="Segoe UI Semilight" panose="020B0402040204020203" pitchFamily="34" charset="0"/>
                <a:cs typeface="Segoe UI Semilight" panose="020B0402040204020203" pitchFamily="34" charset="0"/>
              </a:defRPr>
            </a:lvl1pPr>
          </a:lstStyle>
          <a:p>
            <a:r>
              <a:rPr lang="en-US"/>
              <a:t>Click to add headline</a:t>
            </a:r>
          </a:p>
        </p:txBody>
      </p:sp>
      <p:sp>
        <p:nvSpPr>
          <p:cNvPr id="11" name="Text Placeholder 12">
            <a:extLst>
              <a:ext uri="{FF2B5EF4-FFF2-40B4-BE49-F238E27FC236}">
                <a16:creationId xmlns:a16="http://schemas.microsoft.com/office/drawing/2014/main" id="{80FEFD73-A75A-144C-8FA7-204F92B88A70}"/>
              </a:ext>
            </a:extLst>
          </p:cNvPr>
          <p:cNvSpPr>
            <a:spLocks noGrp="1"/>
          </p:cNvSpPr>
          <p:nvPr>
            <p:ph type="body" sz="quarter" idx="13"/>
          </p:nvPr>
        </p:nvSpPr>
        <p:spPr>
          <a:xfrm>
            <a:off x="539999" y="1908901"/>
            <a:ext cx="11119175" cy="1661993"/>
          </a:xfrm>
        </p:spPr>
        <p:txBody>
          <a:bodyPr>
            <a:spAutoFit/>
          </a:bodyPr>
          <a:lstStyle>
            <a:lvl1pPr>
              <a:defRPr b="0" i="0">
                <a:solidFill>
                  <a:schemeClr val="tx1"/>
                </a:solidFill>
                <a:latin typeface="Segoe UI" panose="020B0502040204020203" pitchFamily="34" charset="0"/>
                <a:cs typeface="Segoe UI" panose="020B0502040204020203" pitchFamily="34" charset="0"/>
              </a:defRPr>
            </a:lvl1pPr>
            <a:lvl2pPr>
              <a:defRPr b="0" i="0">
                <a:solidFill>
                  <a:schemeClr val="tx1"/>
                </a:solidFill>
                <a:latin typeface="Segoe UI" panose="020B0502040204020203" pitchFamily="34" charset="0"/>
                <a:cs typeface="Segoe UI" panose="020B0502040204020203" pitchFamily="34" charset="0"/>
              </a:defRPr>
            </a:lvl2pPr>
            <a:lvl3pPr>
              <a:defRPr b="0" i="0">
                <a:solidFill>
                  <a:schemeClr val="tx1"/>
                </a:solidFill>
                <a:latin typeface="Segoe UI" panose="020B0502040204020203" pitchFamily="34" charset="0"/>
                <a:cs typeface="Segoe UI" panose="020B0502040204020203" pitchFamily="34" charset="0"/>
              </a:defRPr>
            </a:lvl3pPr>
            <a:lvl4pPr>
              <a:defRPr b="0" i="0">
                <a:solidFill>
                  <a:schemeClr val="tx1"/>
                </a:solidFill>
                <a:latin typeface="Segoe UI" panose="020B0502040204020203" pitchFamily="34" charset="0"/>
                <a:cs typeface="Segoe UI" panose="020B0502040204020203" pitchFamily="34" charset="0"/>
              </a:defRPr>
            </a:lvl4pPr>
            <a:lvl5pPr>
              <a:defRPr b="0" i="0">
                <a:solidFill>
                  <a:schemeClr val="tx1"/>
                </a:solidFill>
                <a:latin typeface="Segoe UI" panose="020B0502040204020203" pitchFamily="34" charset="0"/>
                <a:cs typeface="Segoe UI" panose="020B0502040204020203"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2" name="Text Placeholder 17">
            <a:extLst>
              <a:ext uri="{FF2B5EF4-FFF2-40B4-BE49-F238E27FC236}">
                <a16:creationId xmlns:a16="http://schemas.microsoft.com/office/drawing/2014/main" id="{0D3AA8BB-EDC0-5E47-8D12-60EDB0DDD808}"/>
              </a:ext>
            </a:extLst>
          </p:cNvPr>
          <p:cNvSpPr>
            <a:spLocks noGrp="1"/>
          </p:cNvSpPr>
          <p:nvPr>
            <p:ph type="body" sz="quarter" idx="14" hasCustomPrompt="1"/>
          </p:nvPr>
        </p:nvSpPr>
        <p:spPr>
          <a:xfrm>
            <a:off x="539998" y="1238906"/>
            <a:ext cx="11119175" cy="276999"/>
          </a:xfrm>
        </p:spPr>
        <p:txBody>
          <a:bodyPr/>
          <a:lstStyle>
            <a:lvl1pPr>
              <a:defRPr sz="1800" b="1" i="0" cap="all" spc="200" baseline="0">
                <a:solidFill>
                  <a:schemeClr val="accent4"/>
                </a:solidFill>
                <a:latin typeface="Segoe UI Semibold" panose="020B0502040204020203" pitchFamily="34" charset="0"/>
                <a:cs typeface="Segoe UI Semibold" panose="020B0502040204020203" pitchFamily="34" charset="0"/>
              </a:defRPr>
            </a:lvl1pPr>
            <a:lvl2pPr>
              <a:defRPr sz="1800" b="1" i="0" cap="all" spc="150" baseline="0">
                <a:latin typeface="Segoe UI Semibold" panose="020B0502040204020203" pitchFamily="34" charset="0"/>
                <a:cs typeface="Segoe UI Semibold" panose="020B0502040204020203" pitchFamily="34" charset="0"/>
              </a:defRPr>
            </a:lvl2pPr>
            <a:lvl3pPr>
              <a:defRPr sz="1800" b="1" i="0" cap="all" spc="150" baseline="0">
                <a:latin typeface="Segoe UI Semibold" panose="020B0502040204020203" pitchFamily="34" charset="0"/>
                <a:cs typeface="Segoe UI Semibold" panose="020B0502040204020203" pitchFamily="34" charset="0"/>
              </a:defRPr>
            </a:lvl3pPr>
            <a:lvl4pPr>
              <a:defRPr sz="1800" b="1" i="0" cap="all" spc="150" baseline="0">
                <a:latin typeface="Segoe UI Semibold" panose="020B0502040204020203" pitchFamily="34" charset="0"/>
                <a:cs typeface="Segoe UI Semibold" panose="020B0502040204020203" pitchFamily="34" charset="0"/>
              </a:defRPr>
            </a:lvl4pPr>
            <a:lvl5pPr>
              <a:defRPr sz="1800" b="1" i="0" cap="all" spc="150" baseline="0">
                <a:latin typeface="Segoe UI Semibold" panose="020B0502040204020203" pitchFamily="34" charset="0"/>
                <a:cs typeface="Segoe UI Semibold" panose="020B0502040204020203" pitchFamily="34" charset="0"/>
              </a:defRPr>
            </a:lvl5pPr>
          </a:lstStyle>
          <a:p>
            <a:pPr lvl="0"/>
            <a:r>
              <a:rPr lang="en-US"/>
              <a:t>Click to add sub headline</a:t>
            </a:r>
          </a:p>
        </p:txBody>
      </p:sp>
      <p:sp>
        <p:nvSpPr>
          <p:cNvPr id="6" name="Text Placeholder 12">
            <a:extLst>
              <a:ext uri="{FF2B5EF4-FFF2-40B4-BE49-F238E27FC236}">
                <a16:creationId xmlns:a16="http://schemas.microsoft.com/office/drawing/2014/main" id="{13598393-9DAD-4008-3BA4-81DA267F0478}"/>
              </a:ext>
            </a:extLst>
          </p:cNvPr>
          <p:cNvSpPr>
            <a:spLocks noGrp="1"/>
          </p:cNvSpPr>
          <p:nvPr>
            <p:ph type="body" sz="quarter" idx="15" hasCustomPrompt="1"/>
          </p:nvPr>
        </p:nvSpPr>
        <p:spPr>
          <a:xfrm>
            <a:off x="539999" y="6302589"/>
            <a:ext cx="11119175" cy="123111"/>
          </a:xfrm>
        </p:spPr>
        <p:txBody>
          <a:bodyPr>
            <a:spAutoFit/>
          </a:bodyPr>
          <a:lstStyle>
            <a:lvl1pPr>
              <a:defRPr sz="800" b="0" i="0">
                <a:solidFill>
                  <a:schemeClr val="tx1"/>
                </a:solidFill>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Source text </a:t>
            </a:r>
          </a:p>
        </p:txBody>
      </p:sp>
    </p:spTree>
    <p:extLst>
      <p:ext uri="{BB962C8B-B14F-4D97-AF65-F5344CB8AC3E}">
        <p14:creationId xmlns:p14="http://schemas.microsoft.com/office/powerpoint/2010/main" val="351290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ontent B">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B4F8BEB5-724C-8740-8C0C-1C282BC0D59E}"/>
              </a:ext>
            </a:extLst>
          </p:cNvPr>
          <p:cNvSpPr>
            <a:spLocks noGrp="1"/>
          </p:cNvSpPr>
          <p:nvPr>
            <p:ph type="body" sz="quarter" idx="13"/>
          </p:nvPr>
        </p:nvSpPr>
        <p:spPr>
          <a:xfrm>
            <a:off x="539999" y="1908901"/>
            <a:ext cx="5286001" cy="1661993"/>
          </a:xfrm>
        </p:spPr>
        <p:txBody>
          <a:bodyPr wrap="square">
            <a:spAutoFit/>
          </a:bodyPr>
          <a:lstStyle>
            <a:lvl1pPr>
              <a:defRPr b="0" i="0">
                <a:solidFill>
                  <a:schemeClr val="tx1"/>
                </a:solidFill>
                <a:latin typeface="Segoe UI" panose="020B0502040204020203" pitchFamily="34" charset="0"/>
                <a:cs typeface="Segoe UI" panose="020B0502040204020203" pitchFamily="34" charset="0"/>
              </a:defRPr>
            </a:lvl1pPr>
            <a:lvl2pPr>
              <a:defRPr b="0" i="0">
                <a:solidFill>
                  <a:schemeClr val="tx1"/>
                </a:solidFill>
                <a:latin typeface="Segoe UI" panose="020B0502040204020203" pitchFamily="34" charset="0"/>
                <a:cs typeface="Segoe UI" panose="020B0502040204020203" pitchFamily="34" charset="0"/>
              </a:defRPr>
            </a:lvl2pPr>
            <a:lvl3pPr>
              <a:defRPr b="0" i="0">
                <a:solidFill>
                  <a:schemeClr val="tx1"/>
                </a:solidFill>
                <a:latin typeface="Segoe UI" panose="020B0502040204020203" pitchFamily="34" charset="0"/>
                <a:cs typeface="Segoe UI" panose="020B0502040204020203" pitchFamily="34" charset="0"/>
              </a:defRPr>
            </a:lvl3pPr>
            <a:lvl4pPr>
              <a:defRPr b="0" i="0">
                <a:solidFill>
                  <a:schemeClr val="tx1"/>
                </a:solidFill>
                <a:latin typeface="Segoe UI" panose="020B0502040204020203" pitchFamily="34" charset="0"/>
                <a:cs typeface="Segoe UI" panose="020B0502040204020203" pitchFamily="34" charset="0"/>
              </a:defRPr>
            </a:lvl4pPr>
            <a:lvl5pPr>
              <a:defRPr b="0" i="0">
                <a:solidFill>
                  <a:schemeClr val="tx1"/>
                </a:solidFill>
                <a:latin typeface="Segoe UI" panose="020B0502040204020203" pitchFamily="34" charset="0"/>
                <a:cs typeface="Segoe UI" panose="020B0502040204020203"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4" name="Text Placeholder 12">
            <a:extLst>
              <a:ext uri="{FF2B5EF4-FFF2-40B4-BE49-F238E27FC236}">
                <a16:creationId xmlns:a16="http://schemas.microsoft.com/office/drawing/2014/main" id="{FE6255D4-8BE4-A74F-895D-A42C29B7F093}"/>
              </a:ext>
            </a:extLst>
          </p:cNvPr>
          <p:cNvSpPr>
            <a:spLocks noGrp="1"/>
          </p:cNvSpPr>
          <p:nvPr>
            <p:ph type="body" sz="quarter" idx="14"/>
          </p:nvPr>
        </p:nvSpPr>
        <p:spPr>
          <a:xfrm>
            <a:off x="6373173" y="1908901"/>
            <a:ext cx="5286001" cy="1661993"/>
          </a:xfrm>
        </p:spPr>
        <p:txBody>
          <a:bodyPr wrap="square">
            <a:spAutoFit/>
          </a:bodyPr>
          <a:lstStyle>
            <a:lvl1pPr>
              <a:defRPr b="0" i="0">
                <a:solidFill>
                  <a:schemeClr val="tx1"/>
                </a:solidFill>
                <a:latin typeface="Segoe UI" panose="020B0502040204020203" pitchFamily="34" charset="0"/>
                <a:cs typeface="Segoe UI" panose="020B0502040204020203" pitchFamily="34" charset="0"/>
              </a:defRPr>
            </a:lvl1pPr>
            <a:lvl2pPr>
              <a:defRPr b="0" i="0">
                <a:solidFill>
                  <a:schemeClr val="tx1"/>
                </a:solidFill>
                <a:latin typeface="Segoe UI" panose="020B0502040204020203" pitchFamily="34" charset="0"/>
                <a:cs typeface="Segoe UI" panose="020B0502040204020203" pitchFamily="34" charset="0"/>
              </a:defRPr>
            </a:lvl2pPr>
            <a:lvl3pPr>
              <a:defRPr b="0" i="0">
                <a:solidFill>
                  <a:schemeClr val="tx1"/>
                </a:solidFill>
                <a:latin typeface="Segoe UI" panose="020B0502040204020203" pitchFamily="34" charset="0"/>
                <a:cs typeface="Segoe UI" panose="020B0502040204020203" pitchFamily="34" charset="0"/>
              </a:defRPr>
            </a:lvl3pPr>
            <a:lvl4pPr>
              <a:defRPr b="0" i="0">
                <a:solidFill>
                  <a:schemeClr val="tx1"/>
                </a:solidFill>
                <a:latin typeface="Segoe UI" panose="020B0502040204020203" pitchFamily="34" charset="0"/>
                <a:cs typeface="Segoe UI" panose="020B0502040204020203" pitchFamily="34" charset="0"/>
              </a:defRPr>
            </a:lvl4pPr>
            <a:lvl5pPr>
              <a:defRPr b="0" i="0">
                <a:solidFill>
                  <a:schemeClr val="tx1"/>
                </a:solidFill>
                <a:latin typeface="Segoe UI" panose="020B0502040204020203" pitchFamily="34" charset="0"/>
                <a:cs typeface="Segoe UI" panose="020B0502040204020203"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8" name="Text Placeholder 17">
            <a:extLst>
              <a:ext uri="{FF2B5EF4-FFF2-40B4-BE49-F238E27FC236}">
                <a16:creationId xmlns:a16="http://schemas.microsoft.com/office/drawing/2014/main" id="{EEFBA081-9395-3879-DDDF-28ADAD9B7664}"/>
              </a:ext>
            </a:extLst>
          </p:cNvPr>
          <p:cNvSpPr>
            <a:spLocks noGrp="1"/>
          </p:cNvSpPr>
          <p:nvPr>
            <p:ph type="body" sz="quarter" idx="18" hasCustomPrompt="1"/>
          </p:nvPr>
        </p:nvSpPr>
        <p:spPr>
          <a:xfrm>
            <a:off x="539998" y="1238906"/>
            <a:ext cx="11119175" cy="276999"/>
          </a:xfrm>
        </p:spPr>
        <p:txBody>
          <a:bodyPr/>
          <a:lstStyle>
            <a:lvl1pPr>
              <a:defRPr sz="1800" b="1" i="0" cap="all" spc="200" baseline="0">
                <a:solidFill>
                  <a:schemeClr val="accent4"/>
                </a:solidFill>
                <a:latin typeface="Segoe UI Semibold" panose="020B0502040204020203" pitchFamily="34" charset="0"/>
                <a:cs typeface="Segoe UI Semibold" panose="020B0502040204020203" pitchFamily="34" charset="0"/>
              </a:defRPr>
            </a:lvl1pPr>
            <a:lvl2pPr>
              <a:defRPr sz="1800" b="1" i="0" cap="all" spc="150" baseline="0">
                <a:latin typeface="Segoe UI Semibold" panose="020B0502040204020203" pitchFamily="34" charset="0"/>
                <a:cs typeface="Segoe UI Semibold" panose="020B0502040204020203" pitchFamily="34" charset="0"/>
              </a:defRPr>
            </a:lvl2pPr>
            <a:lvl3pPr>
              <a:defRPr sz="1800" b="1" i="0" cap="all" spc="150" baseline="0">
                <a:latin typeface="Segoe UI Semibold" panose="020B0502040204020203" pitchFamily="34" charset="0"/>
                <a:cs typeface="Segoe UI Semibold" panose="020B0502040204020203" pitchFamily="34" charset="0"/>
              </a:defRPr>
            </a:lvl3pPr>
            <a:lvl4pPr>
              <a:defRPr sz="1800" b="1" i="0" cap="all" spc="150" baseline="0">
                <a:latin typeface="Segoe UI Semibold" panose="020B0502040204020203" pitchFamily="34" charset="0"/>
                <a:cs typeface="Segoe UI Semibold" panose="020B0502040204020203" pitchFamily="34" charset="0"/>
              </a:defRPr>
            </a:lvl4pPr>
            <a:lvl5pPr>
              <a:defRPr sz="1800" b="1" i="0" cap="all" spc="150" baseline="0">
                <a:latin typeface="Segoe UI Semibold" panose="020B0502040204020203" pitchFamily="34" charset="0"/>
                <a:cs typeface="Segoe UI Semibold" panose="020B0502040204020203" pitchFamily="34" charset="0"/>
              </a:defRPr>
            </a:lvl5pPr>
          </a:lstStyle>
          <a:p>
            <a:pPr lvl="0"/>
            <a:r>
              <a:rPr lang="en-US"/>
              <a:t>Click to add sub headline</a:t>
            </a:r>
          </a:p>
        </p:txBody>
      </p:sp>
      <p:sp>
        <p:nvSpPr>
          <p:cNvPr id="11" name="Title 1">
            <a:extLst>
              <a:ext uri="{FF2B5EF4-FFF2-40B4-BE49-F238E27FC236}">
                <a16:creationId xmlns:a16="http://schemas.microsoft.com/office/drawing/2014/main" id="{2343AA46-C7C2-B08E-F310-E34086343F0E}"/>
              </a:ext>
            </a:extLst>
          </p:cNvPr>
          <p:cNvSpPr>
            <a:spLocks noGrp="1"/>
          </p:cNvSpPr>
          <p:nvPr>
            <p:ph type="title" hasCustomPrompt="1"/>
          </p:nvPr>
        </p:nvSpPr>
        <p:spPr>
          <a:xfrm>
            <a:off x="539999" y="430036"/>
            <a:ext cx="11119175" cy="677108"/>
          </a:xfrm>
        </p:spPr>
        <p:txBody>
          <a:bodyPr anchor="t" anchorCtr="0"/>
          <a:lstStyle>
            <a:lvl1pPr>
              <a:defRPr sz="4400" b="0" i="0">
                <a:gradFill>
                  <a:gsLst>
                    <a:gs pos="100000">
                      <a:srgbClr val="FF5C39"/>
                    </a:gs>
                    <a:gs pos="0">
                      <a:srgbClr val="C73ECC"/>
                    </a:gs>
                  </a:gsLst>
                  <a:lin ang="2700000" scaled="0"/>
                </a:gradFill>
                <a:latin typeface="Segoe UI Semilight" panose="020B0402040204020203" pitchFamily="34" charset="0"/>
                <a:cs typeface="Segoe UI Semilight" panose="020B0402040204020203" pitchFamily="34" charset="0"/>
              </a:defRPr>
            </a:lvl1pPr>
          </a:lstStyle>
          <a:p>
            <a:r>
              <a:rPr lang="en-US"/>
              <a:t>Click to add headline</a:t>
            </a:r>
          </a:p>
        </p:txBody>
      </p:sp>
      <p:sp>
        <p:nvSpPr>
          <p:cNvPr id="7" name="Text Placeholder 12">
            <a:extLst>
              <a:ext uri="{FF2B5EF4-FFF2-40B4-BE49-F238E27FC236}">
                <a16:creationId xmlns:a16="http://schemas.microsoft.com/office/drawing/2014/main" id="{6EBA9037-093C-A08E-3770-0C4D0748B3E9}"/>
              </a:ext>
            </a:extLst>
          </p:cNvPr>
          <p:cNvSpPr>
            <a:spLocks noGrp="1"/>
          </p:cNvSpPr>
          <p:nvPr>
            <p:ph type="body" sz="quarter" idx="15" hasCustomPrompt="1"/>
          </p:nvPr>
        </p:nvSpPr>
        <p:spPr>
          <a:xfrm>
            <a:off x="539999" y="6302589"/>
            <a:ext cx="11119175" cy="123111"/>
          </a:xfrm>
        </p:spPr>
        <p:txBody>
          <a:bodyPr>
            <a:spAutoFit/>
          </a:bodyPr>
          <a:lstStyle>
            <a:lvl1pPr>
              <a:defRPr sz="800" b="0" i="0">
                <a:solidFill>
                  <a:schemeClr val="tx1"/>
                </a:solidFill>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Source text </a:t>
            </a:r>
          </a:p>
        </p:txBody>
      </p:sp>
    </p:spTree>
    <p:extLst>
      <p:ext uri="{BB962C8B-B14F-4D97-AF65-F5344CB8AC3E}">
        <p14:creationId xmlns:p14="http://schemas.microsoft.com/office/powerpoint/2010/main" val="2512703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ontent C">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B4F8BEB5-724C-8740-8C0C-1C282BC0D59E}"/>
              </a:ext>
            </a:extLst>
          </p:cNvPr>
          <p:cNvSpPr>
            <a:spLocks noGrp="1"/>
          </p:cNvSpPr>
          <p:nvPr>
            <p:ph type="body" sz="quarter" idx="13" hasCustomPrompt="1"/>
          </p:nvPr>
        </p:nvSpPr>
        <p:spPr>
          <a:xfrm>
            <a:off x="539999" y="5275624"/>
            <a:ext cx="5286001" cy="307777"/>
          </a:xfrm>
        </p:spPr>
        <p:txBody>
          <a:bodyPr wrap="square">
            <a:spAutoFit/>
          </a:bodyPr>
          <a:lstStyle>
            <a:lvl1pPr>
              <a:defRPr sz="20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14" name="Text Placeholder 12">
            <a:extLst>
              <a:ext uri="{FF2B5EF4-FFF2-40B4-BE49-F238E27FC236}">
                <a16:creationId xmlns:a16="http://schemas.microsoft.com/office/drawing/2014/main" id="{FE6255D4-8BE4-A74F-895D-A42C29B7F093}"/>
              </a:ext>
            </a:extLst>
          </p:cNvPr>
          <p:cNvSpPr>
            <a:spLocks noGrp="1"/>
          </p:cNvSpPr>
          <p:nvPr>
            <p:ph type="body" sz="quarter" idx="14" hasCustomPrompt="1"/>
          </p:nvPr>
        </p:nvSpPr>
        <p:spPr>
          <a:xfrm>
            <a:off x="6373173" y="5275624"/>
            <a:ext cx="5286001" cy="307777"/>
          </a:xfrm>
        </p:spPr>
        <p:txBody>
          <a:bodyPr wrap="square">
            <a:spAutoFit/>
          </a:bodyPr>
          <a:lstStyle>
            <a:lvl1pPr>
              <a:defRPr sz="20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5C28D9F2-5A40-C840-9C7B-27C7C2E2FD2C}"/>
              </a:ext>
            </a:extLst>
          </p:cNvPr>
          <p:cNvSpPr>
            <a:spLocks noGrp="1"/>
          </p:cNvSpPr>
          <p:nvPr>
            <p:ph type="pic" sz="quarter" idx="20" hasCustomPrompt="1"/>
          </p:nvPr>
        </p:nvSpPr>
        <p:spPr bwMode="gray">
          <a:xfrm>
            <a:off x="6373047" y="1832560"/>
            <a:ext cx="5289551" cy="3090519"/>
          </a:xfrm>
          <a:prstGeom prst="rect">
            <a:avLst/>
          </a:prstGeom>
          <a:solidFill>
            <a:schemeClr val="bg2"/>
          </a:solidFill>
        </p:spPr>
        <p:txBody>
          <a:bodyPr vert="horz" wrap="square" lIns="0" tIns="0" rIns="0" bIns="1440000" rtlCol="0" anchor="ctr" anchorCtr="0">
            <a:noAutofit/>
          </a:bodyPr>
          <a:lstStyle>
            <a:lvl1pPr marL="0" indent="0" algn="ctr">
              <a:buNone/>
              <a:defRPr lang="en-US" sz="1000" b="1" dirty="0">
                <a:solidFill>
                  <a:schemeClr val="tx1"/>
                </a:solidFill>
              </a:defRPr>
            </a:lvl1pPr>
          </a:lstStyle>
          <a:p>
            <a:pPr marL="228600" lvl="0" indent="-228600" algn="ctr"/>
            <a:r>
              <a:rPr lang="en-US"/>
              <a:t>Drag &amp; drop your photo here or click or tap icon below to insert</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B2888371-BC0B-2E4A-981F-9936FB48D324}"/>
              </a:ext>
            </a:extLst>
          </p:cNvPr>
          <p:cNvSpPr>
            <a:spLocks noGrp="1"/>
          </p:cNvSpPr>
          <p:nvPr>
            <p:ph type="pic" sz="quarter" idx="21" hasCustomPrompt="1"/>
          </p:nvPr>
        </p:nvSpPr>
        <p:spPr bwMode="gray">
          <a:xfrm>
            <a:off x="543424" y="1832560"/>
            <a:ext cx="5289550" cy="3090519"/>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or tap icon below to insert</a:t>
            </a:r>
          </a:p>
        </p:txBody>
      </p:sp>
      <p:sp>
        <p:nvSpPr>
          <p:cNvPr id="11" name="Title 1">
            <a:extLst>
              <a:ext uri="{FF2B5EF4-FFF2-40B4-BE49-F238E27FC236}">
                <a16:creationId xmlns:a16="http://schemas.microsoft.com/office/drawing/2014/main" id="{1CAE0512-D4F1-2B77-4092-47BF570F19D8}"/>
              </a:ext>
            </a:extLst>
          </p:cNvPr>
          <p:cNvSpPr>
            <a:spLocks noGrp="1"/>
          </p:cNvSpPr>
          <p:nvPr>
            <p:ph type="title" hasCustomPrompt="1"/>
          </p:nvPr>
        </p:nvSpPr>
        <p:spPr>
          <a:xfrm>
            <a:off x="539999" y="430036"/>
            <a:ext cx="11119175" cy="677108"/>
          </a:xfrm>
        </p:spPr>
        <p:txBody>
          <a:bodyPr anchor="t" anchorCtr="0"/>
          <a:lstStyle>
            <a:lvl1pPr>
              <a:defRPr sz="4400" b="0" i="0">
                <a:gradFill>
                  <a:gsLst>
                    <a:gs pos="100000">
                      <a:srgbClr val="FF5C39"/>
                    </a:gs>
                    <a:gs pos="0">
                      <a:srgbClr val="C73ECC"/>
                    </a:gs>
                  </a:gsLst>
                  <a:lin ang="2700000" scaled="0"/>
                </a:gradFill>
                <a:latin typeface="Segoe UI Semilight" panose="020B0402040204020203" pitchFamily="34" charset="0"/>
                <a:cs typeface="Segoe UI Semilight" panose="020B0402040204020203" pitchFamily="34" charset="0"/>
              </a:defRPr>
            </a:lvl1pPr>
          </a:lstStyle>
          <a:p>
            <a:r>
              <a:rPr lang="en-US"/>
              <a:t>Click to add headline</a:t>
            </a:r>
          </a:p>
        </p:txBody>
      </p:sp>
      <p:sp>
        <p:nvSpPr>
          <p:cNvPr id="8" name="Text Placeholder 12">
            <a:extLst>
              <a:ext uri="{FF2B5EF4-FFF2-40B4-BE49-F238E27FC236}">
                <a16:creationId xmlns:a16="http://schemas.microsoft.com/office/drawing/2014/main" id="{A1113E55-EF15-536C-9636-4F0704C5A3F1}"/>
              </a:ext>
            </a:extLst>
          </p:cNvPr>
          <p:cNvSpPr>
            <a:spLocks noGrp="1"/>
          </p:cNvSpPr>
          <p:nvPr>
            <p:ph type="body" sz="quarter" idx="15" hasCustomPrompt="1"/>
          </p:nvPr>
        </p:nvSpPr>
        <p:spPr>
          <a:xfrm>
            <a:off x="539999" y="6302589"/>
            <a:ext cx="11119175" cy="123111"/>
          </a:xfrm>
        </p:spPr>
        <p:txBody>
          <a:bodyPr>
            <a:spAutoFit/>
          </a:bodyPr>
          <a:lstStyle>
            <a:lvl1pPr>
              <a:defRPr sz="800" b="0" i="0">
                <a:solidFill>
                  <a:schemeClr val="tx1"/>
                </a:solidFill>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Source text </a:t>
            </a:r>
          </a:p>
        </p:txBody>
      </p:sp>
    </p:spTree>
    <p:extLst>
      <p:ext uri="{BB962C8B-B14F-4D97-AF65-F5344CB8AC3E}">
        <p14:creationId xmlns:p14="http://schemas.microsoft.com/office/powerpoint/2010/main" val="86731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ontent 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B4F8BEB5-724C-8740-8C0C-1C282BC0D59E}"/>
              </a:ext>
            </a:extLst>
          </p:cNvPr>
          <p:cNvSpPr>
            <a:spLocks noGrp="1"/>
          </p:cNvSpPr>
          <p:nvPr>
            <p:ph type="body" sz="quarter" idx="13" hasCustomPrompt="1"/>
          </p:nvPr>
        </p:nvSpPr>
        <p:spPr>
          <a:xfrm>
            <a:off x="539999" y="5275624"/>
            <a:ext cx="3462969" cy="246221"/>
          </a:xfrm>
        </p:spPr>
        <p:txBody>
          <a:bodyPr wrap="square">
            <a:spAutoFit/>
          </a:bodyPr>
          <a:lstStyle>
            <a:lvl1pPr>
              <a:defRPr sz="16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14" name="Text Placeholder 12">
            <a:extLst>
              <a:ext uri="{FF2B5EF4-FFF2-40B4-BE49-F238E27FC236}">
                <a16:creationId xmlns:a16="http://schemas.microsoft.com/office/drawing/2014/main" id="{FE6255D4-8BE4-A74F-895D-A42C29B7F093}"/>
              </a:ext>
            </a:extLst>
          </p:cNvPr>
          <p:cNvSpPr>
            <a:spLocks noGrp="1"/>
          </p:cNvSpPr>
          <p:nvPr>
            <p:ph type="body" sz="quarter" idx="14" hasCustomPrompt="1"/>
          </p:nvPr>
        </p:nvSpPr>
        <p:spPr>
          <a:xfrm>
            <a:off x="4366393" y="5275624"/>
            <a:ext cx="3462968" cy="246221"/>
          </a:xfrm>
        </p:spPr>
        <p:txBody>
          <a:bodyPr wrap="square">
            <a:spAutoFit/>
          </a:bodyPr>
          <a:lstStyle>
            <a:lvl1pPr>
              <a:defRPr sz="16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5C28D9F2-5A40-C840-9C7B-27C7C2E2FD2C}"/>
              </a:ext>
            </a:extLst>
          </p:cNvPr>
          <p:cNvSpPr>
            <a:spLocks noGrp="1"/>
          </p:cNvSpPr>
          <p:nvPr>
            <p:ph type="pic" sz="quarter" idx="20" hasCustomPrompt="1"/>
          </p:nvPr>
        </p:nvSpPr>
        <p:spPr bwMode="gray">
          <a:xfrm>
            <a:off x="4366393" y="1832560"/>
            <a:ext cx="3462968" cy="3090519"/>
          </a:xfrm>
          <a:prstGeom prst="rect">
            <a:avLst/>
          </a:prstGeom>
          <a:solidFill>
            <a:schemeClr val="bg2"/>
          </a:solidFill>
        </p:spPr>
        <p:txBody>
          <a:bodyPr vert="horz" wrap="square" lIns="0" tIns="0" rIns="0" bIns="1440000" rtlCol="0" anchor="ctr" anchorCtr="0">
            <a:noAutofit/>
          </a:bodyPr>
          <a:lstStyle>
            <a:lvl1pPr marL="0" indent="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B2888371-BC0B-2E4A-981F-9936FB48D324}"/>
              </a:ext>
            </a:extLst>
          </p:cNvPr>
          <p:cNvSpPr>
            <a:spLocks noGrp="1"/>
          </p:cNvSpPr>
          <p:nvPr>
            <p:ph type="pic" sz="quarter" idx="21" hasCustomPrompt="1"/>
          </p:nvPr>
        </p:nvSpPr>
        <p:spPr bwMode="gray">
          <a:xfrm>
            <a:off x="543424" y="1832560"/>
            <a:ext cx="3462968" cy="3090519"/>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E6BF034F-7723-4248-B1D1-17833C73AEE8}"/>
              </a:ext>
            </a:extLst>
          </p:cNvPr>
          <p:cNvSpPr>
            <a:spLocks noGrp="1"/>
          </p:cNvSpPr>
          <p:nvPr>
            <p:ph type="pic" sz="quarter" idx="22" hasCustomPrompt="1"/>
          </p:nvPr>
        </p:nvSpPr>
        <p:spPr bwMode="gray">
          <a:xfrm>
            <a:off x="8198946" y="1832560"/>
            <a:ext cx="3462968" cy="3090519"/>
          </a:xfrm>
          <a:prstGeom prst="rect">
            <a:avLst/>
          </a:prstGeom>
          <a:solidFill>
            <a:schemeClr val="bg2"/>
          </a:solidFill>
        </p:spPr>
        <p:txBody>
          <a:bodyPr vert="horz" wrap="square" lIns="0" tIns="0" rIns="0" bIns="1440000" rtlCol="0" anchor="ctr" anchorCtr="0">
            <a:noAutofit/>
          </a:bodyPr>
          <a:lstStyle>
            <a:lvl1pPr marL="0" indent="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21" name="Text Placeholder 12">
            <a:extLst>
              <a:ext uri="{FF2B5EF4-FFF2-40B4-BE49-F238E27FC236}">
                <a16:creationId xmlns:a16="http://schemas.microsoft.com/office/drawing/2014/main" id="{87B83810-21E8-E644-945D-2D6F6417862D}"/>
              </a:ext>
            </a:extLst>
          </p:cNvPr>
          <p:cNvSpPr>
            <a:spLocks noGrp="1"/>
          </p:cNvSpPr>
          <p:nvPr>
            <p:ph type="body" sz="quarter" idx="23" hasCustomPrompt="1"/>
          </p:nvPr>
        </p:nvSpPr>
        <p:spPr>
          <a:xfrm>
            <a:off x="8189033" y="5275624"/>
            <a:ext cx="3462968" cy="246221"/>
          </a:xfrm>
        </p:spPr>
        <p:txBody>
          <a:bodyPr wrap="square">
            <a:spAutoFit/>
          </a:bodyPr>
          <a:lstStyle>
            <a:lvl1pPr>
              <a:defRPr sz="16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12" name="Title 1">
            <a:extLst>
              <a:ext uri="{FF2B5EF4-FFF2-40B4-BE49-F238E27FC236}">
                <a16:creationId xmlns:a16="http://schemas.microsoft.com/office/drawing/2014/main" id="{476883BA-CABB-5DDF-0FB5-B6580BE57A00}"/>
              </a:ext>
            </a:extLst>
          </p:cNvPr>
          <p:cNvSpPr>
            <a:spLocks noGrp="1"/>
          </p:cNvSpPr>
          <p:nvPr>
            <p:ph type="title" hasCustomPrompt="1"/>
          </p:nvPr>
        </p:nvSpPr>
        <p:spPr>
          <a:xfrm>
            <a:off x="539999" y="430036"/>
            <a:ext cx="11119175" cy="677108"/>
          </a:xfrm>
        </p:spPr>
        <p:txBody>
          <a:bodyPr anchor="t" anchorCtr="0"/>
          <a:lstStyle>
            <a:lvl1pPr>
              <a:defRPr sz="4400" b="0" i="0">
                <a:gradFill>
                  <a:gsLst>
                    <a:gs pos="100000">
                      <a:srgbClr val="FF5C39"/>
                    </a:gs>
                    <a:gs pos="0">
                      <a:srgbClr val="C73ECC"/>
                    </a:gs>
                  </a:gsLst>
                  <a:lin ang="2700000" scaled="0"/>
                </a:gradFill>
                <a:latin typeface="Segoe UI Semilight" panose="020B0402040204020203" pitchFamily="34" charset="0"/>
                <a:cs typeface="Segoe UI Semilight" panose="020B0402040204020203" pitchFamily="34" charset="0"/>
              </a:defRPr>
            </a:lvl1pPr>
          </a:lstStyle>
          <a:p>
            <a:r>
              <a:rPr lang="en-US"/>
              <a:t>Click to add headline</a:t>
            </a:r>
          </a:p>
        </p:txBody>
      </p:sp>
      <p:sp>
        <p:nvSpPr>
          <p:cNvPr id="10" name="Text Placeholder 12">
            <a:extLst>
              <a:ext uri="{FF2B5EF4-FFF2-40B4-BE49-F238E27FC236}">
                <a16:creationId xmlns:a16="http://schemas.microsoft.com/office/drawing/2014/main" id="{75F22C96-E3BE-7643-D8FA-9DE307DAA034}"/>
              </a:ext>
            </a:extLst>
          </p:cNvPr>
          <p:cNvSpPr>
            <a:spLocks noGrp="1"/>
          </p:cNvSpPr>
          <p:nvPr>
            <p:ph type="body" sz="quarter" idx="15" hasCustomPrompt="1"/>
          </p:nvPr>
        </p:nvSpPr>
        <p:spPr>
          <a:xfrm>
            <a:off x="539999" y="6302589"/>
            <a:ext cx="11119175" cy="123111"/>
          </a:xfrm>
        </p:spPr>
        <p:txBody>
          <a:bodyPr>
            <a:spAutoFit/>
          </a:bodyPr>
          <a:lstStyle>
            <a:lvl1pPr>
              <a:defRPr sz="800" b="0" i="0">
                <a:solidFill>
                  <a:schemeClr val="tx1"/>
                </a:solidFill>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Source text </a:t>
            </a:r>
          </a:p>
        </p:txBody>
      </p:sp>
    </p:spTree>
    <p:extLst>
      <p:ext uri="{BB962C8B-B14F-4D97-AF65-F5344CB8AC3E}">
        <p14:creationId xmlns:p14="http://schemas.microsoft.com/office/powerpoint/2010/main" val="395934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ontent E">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B4F8BEB5-724C-8740-8C0C-1C282BC0D59E}"/>
              </a:ext>
            </a:extLst>
          </p:cNvPr>
          <p:cNvSpPr>
            <a:spLocks noGrp="1"/>
          </p:cNvSpPr>
          <p:nvPr>
            <p:ph type="body" sz="quarter" idx="13" hasCustomPrompt="1"/>
          </p:nvPr>
        </p:nvSpPr>
        <p:spPr>
          <a:xfrm>
            <a:off x="539999" y="5004832"/>
            <a:ext cx="2529465" cy="246221"/>
          </a:xfrm>
        </p:spPr>
        <p:txBody>
          <a:bodyPr wrap="square">
            <a:spAutoFit/>
          </a:bodyPr>
          <a:lstStyle>
            <a:lvl1pPr>
              <a:defRPr sz="16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B2888371-BC0B-2E4A-981F-9936FB48D324}"/>
              </a:ext>
            </a:extLst>
          </p:cNvPr>
          <p:cNvSpPr>
            <a:spLocks noGrp="1"/>
          </p:cNvSpPr>
          <p:nvPr>
            <p:ph type="pic" sz="quarter" idx="21" hasCustomPrompt="1"/>
          </p:nvPr>
        </p:nvSpPr>
        <p:spPr bwMode="gray">
          <a:xfrm>
            <a:off x="543424" y="2164908"/>
            <a:ext cx="2529465" cy="2532889"/>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26" name="Text Placeholder 12">
            <a:extLst>
              <a:ext uri="{FF2B5EF4-FFF2-40B4-BE49-F238E27FC236}">
                <a16:creationId xmlns:a16="http://schemas.microsoft.com/office/drawing/2014/main" id="{17F8EF30-C176-404F-BB3C-5CAAF90EDEAE}"/>
              </a:ext>
            </a:extLst>
          </p:cNvPr>
          <p:cNvSpPr>
            <a:spLocks noGrp="1"/>
          </p:cNvSpPr>
          <p:nvPr>
            <p:ph type="body" sz="quarter" idx="22" hasCustomPrompt="1"/>
          </p:nvPr>
        </p:nvSpPr>
        <p:spPr>
          <a:xfrm>
            <a:off x="3436582" y="5004832"/>
            <a:ext cx="2529465" cy="246221"/>
          </a:xfrm>
        </p:spPr>
        <p:txBody>
          <a:bodyPr wrap="square">
            <a:spAutoFit/>
          </a:bodyPr>
          <a:lstStyle>
            <a:lvl1pPr>
              <a:defRPr sz="16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27" name="Picture Placeholder" descr="This photo is a 'placeholder' only. Drag or drop your photo here, or click and tap the center to insert a photo.">
            <a:extLst>
              <a:ext uri="{FF2B5EF4-FFF2-40B4-BE49-F238E27FC236}">
                <a16:creationId xmlns:a16="http://schemas.microsoft.com/office/drawing/2014/main" id="{01B9720F-FA27-434D-B7EC-B718C54173BB}"/>
              </a:ext>
            </a:extLst>
          </p:cNvPr>
          <p:cNvSpPr>
            <a:spLocks noGrp="1"/>
          </p:cNvSpPr>
          <p:nvPr>
            <p:ph type="pic" sz="quarter" idx="23" hasCustomPrompt="1"/>
          </p:nvPr>
        </p:nvSpPr>
        <p:spPr bwMode="gray">
          <a:xfrm>
            <a:off x="3440007" y="2164908"/>
            <a:ext cx="2529465" cy="2532889"/>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28" name="Text Placeholder 12">
            <a:extLst>
              <a:ext uri="{FF2B5EF4-FFF2-40B4-BE49-F238E27FC236}">
                <a16:creationId xmlns:a16="http://schemas.microsoft.com/office/drawing/2014/main" id="{6B4EFC9D-846F-DC44-B1BD-766843D25506}"/>
              </a:ext>
            </a:extLst>
          </p:cNvPr>
          <p:cNvSpPr>
            <a:spLocks noGrp="1"/>
          </p:cNvSpPr>
          <p:nvPr>
            <p:ph type="body" sz="quarter" idx="24" hasCustomPrompt="1"/>
          </p:nvPr>
        </p:nvSpPr>
        <p:spPr>
          <a:xfrm>
            <a:off x="6279588" y="5004832"/>
            <a:ext cx="2529465" cy="246221"/>
          </a:xfrm>
        </p:spPr>
        <p:txBody>
          <a:bodyPr wrap="square">
            <a:spAutoFit/>
          </a:bodyPr>
          <a:lstStyle>
            <a:lvl1pPr>
              <a:defRPr sz="16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29" name="Picture Placeholder" descr="This photo is a 'placeholder' only. Drag or drop your photo here, or click and tap the center to insert a photo.">
            <a:extLst>
              <a:ext uri="{FF2B5EF4-FFF2-40B4-BE49-F238E27FC236}">
                <a16:creationId xmlns:a16="http://schemas.microsoft.com/office/drawing/2014/main" id="{F35F1571-2BB7-914C-B51D-DB040FB156EF}"/>
              </a:ext>
            </a:extLst>
          </p:cNvPr>
          <p:cNvSpPr>
            <a:spLocks noGrp="1"/>
          </p:cNvSpPr>
          <p:nvPr>
            <p:ph type="pic" sz="quarter" idx="25" hasCustomPrompt="1"/>
          </p:nvPr>
        </p:nvSpPr>
        <p:spPr bwMode="gray">
          <a:xfrm>
            <a:off x="6283013" y="2164908"/>
            <a:ext cx="2529465" cy="2532889"/>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30" name="Text Placeholder 12">
            <a:extLst>
              <a:ext uri="{FF2B5EF4-FFF2-40B4-BE49-F238E27FC236}">
                <a16:creationId xmlns:a16="http://schemas.microsoft.com/office/drawing/2014/main" id="{57CFDEA8-4397-0E42-9C53-6348EEC38FDA}"/>
              </a:ext>
            </a:extLst>
          </p:cNvPr>
          <p:cNvSpPr>
            <a:spLocks noGrp="1"/>
          </p:cNvSpPr>
          <p:nvPr>
            <p:ph type="body" sz="quarter" idx="26" hasCustomPrompt="1"/>
          </p:nvPr>
        </p:nvSpPr>
        <p:spPr>
          <a:xfrm>
            <a:off x="9149382" y="5004832"/>
            <a:ext cx="2529465" cy="246221"/>
          </a:xfrm>
        </p:spPr>
        <p:txBody>
          <a:bodyPr wrap="square">
            <a:spAutoFit/>
          </a:bodyPr>
          <a:lstStyle>
            <a:lvl1pPr>
              <a:defRPr sz="16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31" name="Picture Placeholder" descr="This photo is a 'placeholder' only. Drag or drop your photo here, or click and tap the center to insert a photo.">
            <a:extLst>
              <a:ext uri="{FF2B5EF4-FFF2-40B4-BE49-F238E27FC236}">
                <a16:creationId xmlns:a16="http://schemas.microsoft.com/office/drawing/2014/main" id="{E7C99C11-5C24-0045-90F8-59A75B6469F2}"/>
              </a:ext>
            </a:extLst>
          </p:cNvPr>
          <p:cNvSpPr>
            <a:spLocks noGrp="1"/>
          </p:cNvSpPr>
          <p:nvPr>
            <p:ph type="pic" sz="quarter" idx="27" hasCustomPrompt="1"/>
          </p:nvPr>
        </p:nvSpPr>
        <p:spPr bwMode="gray">
          <a:xfrm>
            <a:off x="9152807" y="2164908"/>
            <a:ext cx="2529465" cy="2532889"/>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14" name="Title 1">
            <a:extLst>
              <a:ext uri="{FF2B5EF4-FFF2-40B4-BE49-F238E27FC236}">
                <a16:creationId xmlns:a16="http://schemas.microsoft.com/office/drawing/2014/main" id="{B719840B-7C3E-9F52-8DB5-FA1EC4DB7DBB}"/>
              </a:ext>
            </a:extLst>
          </p:cNvPr>
          <p:cNvSpPr>
            <a:spLocks noGrp="1"/>
          </p:cNvSpPr>
          <p:nvPr>
            <p:ph type="title" hasCustomPrompt="1"/>
          </p:nvPr>
        </p:nvSpPr>
        <p:spPr>
          <a:xfrm>
            <a:off x="539999" y="430036"/>
            <a:ext cx="11119175" cy="677108"/>
          </a:xfrm>
        </p:spPr>
        <p:txBody>
          <a:bodyPr anchor="t" anchorCtr="0"/>
          <a:lstStyle>
            <a:lvl1pPr>
              <a:defRPr sz="4400" b="0" i="0">
                <a:gradFill>
                  <a:gsLst>
                    <a:gs pos="100000">
                      <a:srgbClr val="FF5C39"/>
                    </a:gs>
                    <a:gs pos="0">
                      <a:srgbClr val="C73ECC"/>
                    </a:gs>
                  </a:gsLst>
                  <a:lin ang="2700000" scaled="0"/>
                </a:gradFill>
                <a:latin typeface="Segoe UI Semilight" panose="020B0402040204020203" pitchFamily="34" charset="0"/>
                <a:cs typeface="Segoe UI Semilight" panose="020B0402040204020203" pitchFamily="34" charset="0"/>
              </a:defRPr>
            </a:lvl1pPr>
          </a:lstStyle>
          <a:p>
            <a:r>
              <a:rPr lang="en-US"/>
              <a:t>Click to add headline</a:t>
            </a:r>
          </a:p>
        </p:txBody>
      </p:sp>
      <p:sp>
        <p:nvSpPr>
          <p:cNvPr id="12" name="Text Placeholder 12">
            <a:extLst>
              <a:ext uri="{FF2B5EF4-FFF2-40B4-BE49-F238E27FC236}">
                <a16:creationId xmlns:a16="http://schemas.microsoft.com/office/drawing/2014/main" id="{D34063E6-F39B-5138-2673-76F6C5149BD8}"/>
              </a:ext>
            </a:extLst>
          </p:cNvPr>
          <p:cNvSpPr>
            <a:spLocks noGrp="1"/>
          </p:cNvSpPr>
          <p:nvPr>
            <p:ph type="body" sz="quarter" idx="15" hasCustomPrompt="1"/>
          </p:nvPr>
        </p:nvSpPr>
        <p:spPr>
          <a:xfrm>
            <a:off x="539999" y="6302589"/>
            <a:ext cx="11119175" cy="123111"/>
          </a:xfrm>
        </p:spPr>
        <p:txBody>
          <a:bodyPr>
            <a:spAutoFit/>
          </a:bodyPr>
          <a:lstStyle>
            <a:lvl1pPr>
              <a:defRPr sz="800" b="0" i="0">
                <a:solidFill>
                  <a:schemeClr val="tx1"/>
                </a:solidFill>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Source text </a:t>
            </a:r>
          </a:p>
        </p:txBody>
      </p:sp>
    </p:spTree>
    <p:extLst>
      <p:ext uri="{BB962C8B-B14F-4D97-AF65-F5344CB8AC3E}">
        <p14:creationId xmlns:p14="http://schemas.microsoft.com/office/powerpoint/2010/main" val="2782391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ontent F">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A365B97E-2EBE-8587-910F-2B9D33AB9FFD}"/>
              </a:ext>
            </a:extLst>
          </p:cNvPr>
          <p:cNvSpPr/>
          <p:nvPr userDrawn="1"/>
        </p:nvSpPr>
        <p:spPr>
          <a:xfrm>
            <a:off x="0" y="0"/>
            <a:ext cx="4821382" cy="6858000"/>
          </a:xfrm>
          <a:prstGeom prst="rect">
            <a:avLst/>
          </a:prstGeom>
          <a:gradFill>
            <a:gsLst>
              <a:gs pos="100000">
                <a:srgbClr val="C73ECC">
                  <a:alpha val="24757"/>
                </a:srgbClr>
              </a:gs>
              <a:gs pos="0">
                <a:srgbClr val="C73ECC">
                  <a:alpha val="0"/>
                </a:srgb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Rectangle 4">
            <a:extLst>
              <a:ext uri="{FF2B5EF4-FFF2-40B4-BE49-F238E27FC236}">
                <a16:creationId xmlns:a16="http://schemas.microsoft.com/office/drawing/2014/main" id="{19D419B6-8237-3045-B98E-B66ED3401339}"/>
              </a:ext>
            </a:extLst>
          </p:cNvPr>
          <p:cNvSpPr/>
          <p:nvPr userDrawn="1"/>
        </p:nvSpPr>
        <p:spPr>
          <a:xfrm>
            <a:off x="0" y="0"/>
            <a:ext cx="4982817"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A0F6E1A0-50A7-0F69-A299-4C2F5919842D}"/>
              </a:ext>
            </a:extLst>
          </p:cNvPr>
          <p:cNvPicPr>
            <a:picLocks noChangeAspect="1"/>
          </p:cNvPicPr>
          <p:nvPr userDrawn="1"/>
        </p:nvPicPr>
        <p:blipFill>
          <a:blip r:embed="rId2"/>
          <a:srcRect t="14000" b="14000"/>
          <a:stretch/>
        </p:blipFill>
        <p:spPr>
          <a:xfrm rot="5400000" flipH="1">
            <a:off x="-430481" y="1606137"/>
            <a:ext cx="5682343" cy="4821382"/>
          </a:xfrm>
          <a:prstGeom prst="rect">
            <a:avLst/>
          </a:prstGeom>
          <a:noFill/>
        </p:spPr>
      </p:pic>
      <p:sp>
        <p:nvSpPr>
          <p:cNvPr id="21" name="Text Placeholder 12">
            <a:extLst>
              <a:ext uri="{FF2B5EF4-FFF2-40B4-BE49-F238E27FC236}">
                <a16:creationId xmlns:a16="http://schemas.microsoft.com/office/drawing/2014/main" id="{CD7AFA1B-7ACC-6843-AB47-1B5873ED5E71}"/>
              </a:ext>
            </a:extLst>
          </p:cNvPr>
          <p:cNvSpPr>
            <a:spLocks noGrp="1"/>
          </p:cNvSpPr>
          <p:nvPr>
            <p:ph type="body" sz="quarter" idx="15"/>
          </p:nvPr>
        </p:nvSpPr>
        <p:spPr>
          <a:xfrm>
            <a:off x="5512188" y="430036"/>
            <a:ext cx="6146985" cy="1661993"/>
          </a:xfrm>
        </p:spPr>
        <p:txBody>
          <a:bodyPr wrap="square">
            <a:spAutoFit/>
          </a:bodyPr>
          <a:lstStyle>
            <a:lvl1pPr>
              <a:defRPr b="0" i="0">
                <a:latin typeface="Segoe UI" panose="020B0502040204020203" pitchFamily="34" charset="0"/>
                <a:cs typeface="Segoe UI" panose="020B0502040204020203" pitchFamily="34" charset="0"/>
              </a:defRPr>
            </a:lvl1pPr>
            <a:lvl2pPr>
              <a:defRPr b="0" i="0">
                <a:latin typeface="Segoe UI" panose="020B0502040204020203" pitchFamily="34" charset="0"/>
                <a:cs typeface="Segoe UI" panose="020B0502040204020203" pitchFamily="34" charset="0"/>
              </a:defRPr>
            </a:lvl2pPr>
            <a:lvl3pPr>
              <a:defRPr b="0" i="0">
                <a:latin typeface="Segoe UI" panose="020B0502040204020203" pitchFamily="34" charset="0"/>
                <a:cs typeface="Segoe UI" panose="020B0502040204020203" pitchFamily="34" charset="0"/>
              </a:defRPr>
            </a:lvl3pPr>
            <a:lvl4pPr>
              <a:defRPr b="0" i="0">
                <a:latin typeface="Segoe UI" panose="020B0502040204020203" pitchFamily="34" charset="0"/>
                <a:cs typeface="Segoe UI" panose="020B0502040204020203" pitchFamily="34" charset="0"/>
              </a:defRPr>
            </a:lvl4pPr>
            <a:lvl5pPr>
              <a:defRPr b="0" i="0">
                <a:latin typeface="Segoe UI" panose="020B0502040204020203" pitchFamily="34" charset="0"/>
                <a:cs typeface="Segoe UI" panose="020B0502040204020203"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9" name="Title 1">
            <a:extLst>
              <a:ext uri="{FF2B5EF4-FFF2-40B4-BE49-F238E27FC236}">
                <a16:creationId xmlns:a16="http://schemas.microsoft.com/office/drawing/2014/main" id="{1517ACDD-56C8-0925-E924-2DA46038C024}"/>
              </a:ext>
            </a:extLst>
          </p:cNvPr>
          <p:cNvSpPr>
            <a:spLocks noGrp="1"/>
          </p:cNvSpPr>
          <p:nvPr>
            <p:ph type="title" hasCustomPrompt="1"/>
          </p:nvPr>
        </p:nvSpPr>
        <p:spPr>
          <a:xfrm>
            <a:off x="539999" y="430035"/>
            <a:ext cx="3828801" cy="1364897"/>
          </a:xfrm>
        </p:spPr>
        <p:txBody>
          <a:bodyPr anchor="t" anchorCtr="0"/>
          <a:lstStyle>
            <a:lvl1pPr>
              <a:defRPr sz="4400" b="0" i="0">
                <a:gradFill>
                  <a:gsLst>
                    <a:gs pos="100000">
                      <a:srgbClr val="FF5C39"/>
                    </a:gs>
                    <a:gs pos="0">
                      <a:srgbClr val="C73ECC"/>
                    </a:gs>
                  </a:gsLst>
                  <a:lin ang="2700000" scaled="0"/>
                </a:gradFill>
                <a:latin typeface="Segoe UI Semilight" panose="020B0402040204020203" pitchFamily="34" charset="0"/>
                <a:cs typeface="Segoe UI Semilight" panose="020B0402040204020203" pitchFamily="34" charset="0"/>
              </a:defRPr>
            </a:lvl1pPr>
          </a:lstStyle>
          <a:p>
            <a:r>
              <a:rPr lang="en-US"/>
              <a:t>Click to add headline</a:t>
            </a:r>
          </a:p>
        </p:txBody>
      </p:sp>
    </p:spTree>
    <p:extLst>
      <p:ext uri="{BB962C8B-B14F-4D97-AF65-F5344CB8AC3E}">
        <p14:creationId xmlns:p14="http://schemas.microsoft.com/office/powerpoint/2010/main" val="1905029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ighlight Section">
    <p:bg>
      <p:bgPr>
        <a:gradFill>
          <a:gsLst>
            <a:gs pos="100000">
              <a:srgbClr val="8661C5">
                <a:alpha val="31796"/>
              </a:srgbClr>
            </a:gs>
            <a:gs pos="0">
              <a:srgbClr val="8661C5">
                <a:alpha val="0"/>
              </a:srgbClr>
            </a:gs>
          </a:gsLst>
          <a:lin ang="2700000" scaled="0"/>
        </a:gra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56B949AA-8CB4-7821-B85B-6131FCF8B511}"/>
              </a:ext>
            </a:extLst>
          </p:cNvPr>
          <p:cNvPicPr>
            <a:picLocks noChangeAspect="1"/>
          </p:cNvPicPr>
          <p:nvPr userDrawn="1"/>
        </p:nvPicPr>
        <p:blipFill>
          <a:blip r:embed="rId2"/>
          <a:srcRect l="10" r="10"/>
          <a:stretch/>
        </p:blipFill>
        <p:spPr>
          <a:xfrm>
            <a:off x="7358211" y="0"/>
            <a:ext cx="4833790" cy="6858000"/>
          </a:xfrm>
          <a:prstGeom prst="rect">
            <a:avLst/>
          </a:prstGeom>
        </p:spPr>
      </p:pic>
      <p:sp>
        <p:nvSpPr>
          <p:cNvPr id="5" name="Text Placeholder 7">
            <a:extLst>
              <a:ext uri="{FF2B5EF4-FFF2-40B4-BE49-F238E27FC236}">
                <a16:creationId xmlns:a16="http://schemas.microsoft.com/office/drawing/2014/main" id="{BE051FE5-C393-E87C-32CA-8C3BCF0DFFBE}"/>
              </a:ext>
            </a:extLst>
          </p:cNvPr>
          <p:cNvSpPr>
            <a:spLocks noGrp="1"/>
          </p:cNvSpPr>
          <p:nvPr>
            <p:ph type="body" sz="quarter" idx="14" hasCustomPrompt="1"/>
          </p:nvPr>
        </p:nvSpPr>
        <p:spPr>
          <a:xfrm>
            <a:off x="562640" y="3191934"/>
            <a:ext cx="8327359" cy="830997"/>
          </a:xfrm>
        </p:spPr>
        <p:txBody>
          <a:bodyPr wrap="square" anchor="t">
            <a:spAutoFit/>
          </a:bodyPr>
          <a:lstStyle>
            <a:lvl1pPr marL="0" algn="l" defTabSz="914400" rtl="0" eaLnBrk="1" latinLnBrk="0" hangingPunct="1">
              <a:lnSpc>
                <a:spcPct val="90000"/>
              </a:lnSpc>
              <a:defRPr lang="en-US" sz="6000" b="1" i="0" kern="1200" baseline="0" dirty="0">
                <a:gradFill>
                  <a:gsLst>
                    <a:gs pos="100000">
                      <a:schemeClr val="accent3"/>
                    </a:gs>
                    <a:gs pos="0">
                      <a:srgbClr val="8661C5"/>
                    </a:gs>
                  </a:gsLst>
                  <a:lin ang="2700000" scaled="0"/>
                </a:gradFill>
                <a:latin typeface="Segoe UI Semibold" panose="020B0502040204020203" pitchFamily="34" charset="0"/>
                <a:ea typeface="+mn-ea"/>
                <a:cs typeface="Segoe UI Semibold" panose="020B0502040204020203" pitchFamily="34" charset="0"/>
              </a:defRPr>
            </a:lvl1pPr>
          </a:lstStyle>
          <a:p>
            <a:pPr lvl="0"/>
            <a:r>
              <a:rPr lang="en-US"/>
              <a:t>Add highlight </a:t>
            </a:r>
          </a:p>
        </p:txBody>
      </p:sp>
      <p:sp>
        <p:nvSpPr>
          <p:cNvPr id="6" name="Text Placeholder 7">
            <a:extLst>
              <a:ext uri="{FF2B5EF4-FFF2-40B4-BE49-F238E27FC236}">
                <a16:creationId xmlns:a16="http://schemas.microsoft.com/office/drawing/2014/main" id="{09EEDCAB-19E9-E491-990B-8B9E1F80C95A}"/>
              </a:ext>
            </a:extLst>
          </p:cNvPr>
          <p:cNvSpPr>
            <a:spLocks noGrp="1"/>
          </p:cNvSpPr>
          <p:nvPr>
            <p:ph type="body" sz="quarter" idx="16" hasCustomPrompt="1"/>
          </p:nvPr>
        </p:nvSpPr>
        <p:spPr>
          <a:xfrm>
            <a:off x="562641" y="2310019"/>
            <a:ext cx="4525938" cy="369332"/>
          </a:xfrm>
        </p:spPr>
        <p:txBody>
          <a:bodyPr wrap="square">
            <a:spAutoFit/>
          </a:bodyPr>
          <a:lstStyle>
            <a:lvl1pPr>
              <a:defRPr lang="en-US" sz="2400" b="1" i="0" kern="1200" cap="all" spc="200" baseline="0" dirty="0">
                <a:solidFill>
                  <a:schemeClr val="accent2"/>
                </a:solidFill>
                <a:latin typeface="Segoe UI Semibold" panose="020B0502040204020203" pitchFamily="34" charset="0"/>
                <a:ea typeface="+mn-ea"/>
                <a:cs typeface="Segoe UI Semibold" panose="020B0502040204020203" pitchFamily="34" charset="0"/>
              </a:defRPr>
            </a:lvl1pPr>
          </a:lstStyle>
          <a:p>
            <a:pPr lvl="0"/>
            <a:r>
              <a:rPr lang="en-US"/>
              <a:t>Highlight 1</a:t>
            </a:r>
          </a:p>
        </p:txBody>
      </p:sp>
    </p:spTree>
    <p:extLst>
      <p:ext uri="{BB962C8B-B14F-4D97-AF65-F5344CB8AC3E}">
        <p14:creationId xmlns:p14="http://schemas.microsoft.com/office/powerpoint/2010/main" val="3553964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50"/>
                                        <p:tgtEl>
                                          <p:spTgt spid="5">
                                            <p:txEl>
                                              <p:pRg st="0" end="0"/>
                                            </p:txEl>
                                          </p:spTgt>
                                        </p:tgtEl>
                                      </p:cBhvr>
                                    </p:animEffect>
                                  </p:childTnLst>
                                </p:cTn>
                              </p:par>
                              <p:par>
                                <p:cTn id="8" presetID="63" presetClass="path" presetSubtype="0" decel="100000" fill="hold" grpId="1" nodeType="withEffect">
                                  <p:stCondLst>
                                    <p:cond delay="0"/>
                                  </p:stCondLst>
                                  <p:childTnLst>
                                    <p:animMotion origin="layout" path="M -0.00834 2.96296E-6 L 4.16667E-6 2.96296E-6 " pathEditMode="relative" rAng="0" ptsTypes="AA">
                                      <p:cBhvr>
                                        <p:cTn id="9" dur="1000" fill="hold"/>
                                        <p:tgtEl>
                                          <p:spTgt spid="5">
                                            <p:txEl>
                                              <p:pRg st="0" end="0"/>
                                            </p:txEl>
                                          </p:spTgt>
                                        </p:tgtEl>
                                        <p:attrNameLst>
                                          <p:attrName>ppt_x</p:attrName>
                                          <p:attrName>ppt_y</p:attrName>
                                        </p:attrNameLst>
                                      </p:cBhvr>
                                      <p:rCtr x="41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5" grpId="1" build="p"/>
    </p:bld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ntent 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D4FB48DC-A5E3-BB41-D540-E1CF1D4737BF}"/>
              </a:ext>
            </a:extLst>
          </p:cNvPr>
          <p:cNvSpPr/>
          <p:nvPr userDrawn="1"/>
        </p:nvSpPr>
        <p:spPr>
          <a:xfrm>
            <a:off x="0" y="0"/>
            <a:ext cx="4821382" cy="6858000"/>
          </a:xfrm>
          <a:prstGeom prst="rect">
            <a:avLst/>
          </a:prstGeom>
          <a:gradFill>
            <a:gsLst>
              <a:gs pos="100000">
                <a:srgbClr val="C73ECC">
                  <a:alpha val="24757"/>
                </a:srgbClr>
              </a:gs>
              <a:gs pos="0">
                <a:srgbClr val="C73ECC">
                  <a:alpha val="0"/>
                </a:srgb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0" name="Picture 9" descr="A picture containing bubble, vector graphics&#10;&#10;Description automatically generated">
            <a:extLst>
              <a:ext uri="{FF2B5EF4-FFF2-40B4-BE49-F238E27FC236}">
                <a16:creationId xmlns:a16="http://schemas.microsoft.com/office/drawing/2014/main" id="{F238539F-A0DB-0487-8734-F053A39265F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55000"/>
          <a:stretch/>
        </p:blipFill>
        <p:spPr>
          <a:xfrm rot="5400000" flipH="1">
            <a:off x="867641" y="2904259"/>
            <a:ext cx="3086100" cy="4821382"/>
          </a:xfrm>
          <a:prstGeom prst="rect">
            <a:avLst/>
          </a:prstGeom>
          <a:noFill/>
        </p:spPr>
      </p:pic>
      <p:sp>
        <p:nvSpPr>
          <p:cNvPr id="12" name="Title 1">
            <a:extLst>
              <a:ext uri="{FF2B5EF4-FFF2-40B4-BE49-F238E27FC236}">
                <a16:creationId xmlns:a16="http://schemas.microsoft.com/office/drawing/2014/main" id="{DCE76EF3-8758-36B7-A53F-580B5EF24879}"/>
              </a:ext>
            </a:extLst>
          </p:cNvPr>
          <p:cNvSpPr>
            <a:spLocks noGrp="1"/>
          </p:cNvSpPr>
          <p:nvPr>
            <p:ph type="title" hasCustomPrompt="1"/>
          </p:nvPr>
        </p:nvSpPr>
        <p:spPr>
          <a:xfrm>
            <a:off x="539999" y="430036"/>
            <a:ext cx="3478209" cy="1268710"/>
          </a:xfrm>
        </p:spPr>
        <p:txBody>
          <a:bodyPr anchor="t" anchorCtr="0"/>
          <a:lstStyle>
            <a:lvl1pPr>
              <a:defRPr sz="4400" b="0" i="0">
                <a:gradFill>
                  <a:gsLst>
                    <a:gs pos="0">
                      <a:srgbClr val="FF5C39"/>
                    </a:gs>
                    <a:gs pos="100000">
                      <a:srgbClr val="C73ECC"/>
                    </a:gs>
                  </a:gsLst>
                  <a:lin ang="2700000" scaled="0"/>
                </a:gradFill>
                <a:latin typeface="Segoe UI Semilight" panose="020B0402040204020203" pitchFamily="34" charset="0"/>
                <a:cs typeface="Segoe UI Semilight" panose="020B0402040204020203" pitchFamily="34" charset="0"/>
              </a:defRPr>
            </a:lvl1pPr>
          </a:lstStyle>
          <a:p>
            <a:r>
              <a:rPr lang="en-US"/>
              <a:t>Click to add headline</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5FDABAC3-B6F9-2F9D-4D2F-B32080E40E76}"/>
              </a:ext>
            </a:extLst>
          </p:cNvPr>
          <p:cNvSpPr>
            <a:spLocks noGrp="1"/>
          </p:cNvSpPr>
          <p:nvPr>
            <p:ph type="pic" sz="quarter" idx="21" hasCustomPrompt="1"/>
          </p:nvPr>
        </p:nvSpPr>
        <p:spPr bwMode="gray">
          <a:xfrm>
            <a:off x="4821382" y="0"/>
            <a:ext cx="7370618" cy="6858000"/>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a:t>
            </a:r>
            <a:br>
              <a:rPr lang="en-US"/>
            </a:br>
            <a:r>
              <a:rPr lang="en-US"/>
              <a:t>or tap icon below to insert</a:t>
            </a:r>
          </a:p>
        </p:txBody>
      </p:sp>
      <p:sp>
        <p:nvSpPr>
          <p:cNvPr id="11" name="Text Placeholder 12">
            <a:extLst>
              <a:ext uri="{FF2B5EF4-FFF2-40B4-BE49-F238E27FC236}">
                <a16:creationId xmlns:a16="http://schemas.microsoft.com/office/drawing/2014/main" id="{3BB3BDFF-A52F-B4D5-0568-63E69549A1F4}"/>
              </a:ext>
            </a:extLst>
          </p:cNvPr>
          <p:cNvSpPr>
            <a:spLocks noGrp="1"/>
          </p:cNvSpPr>
          <p:nvPr>
            <p:ph type="body" sz="quarter" idx="15"/>
          </p:nvPr>
        </p:nvSpPr>
        <p:spPr>
          <a:xfrm>
            <a:off x="539999" y="2128782"/>
            <a:ext cx="3478209" cy="2092881"/>
          </a:xfrm>
        </p:spPr>
        <p:txBody>
          <a:bodyPr wrap="square">
            <a:spAutoFit/>
          </a:bodyPr>
          <a:lstStyle>
            <a:lvl1pPr>
              <a:defRPr b="0" i="0">
                <a:latin typeface="Segoe UI" panose="020B0502040204020203" pitchFamily="34" charset="0"/>
                <a:cs typeface="Segoe UI" panose="020B0502040204020203" pitchFamily="34" charset="0"/>
              </a:defRPr>
            </a:lvl1pPr>
            <a:lvl2pPr>
              <a:defRPr b="0" i="0">
                <a:latin typeface="Segoe UI" panose="020B0502040204020203" pitchFamily="34" charset="0"/>
                <a:cs typeface="Segoe UI" panose="020B0502040204020203" pitchFamily="34" charset="0"/>
              </a:defRPr>
            </a:lvl2pPr>
            <a:lvl3pPr>
              <a:defRPr b="0" i="0">
                <a:latin typeface="Segoe UI" panose="020B0502040204020203" pitchFamily="34" charset="0"/>
                <a:cs typeface="Segoe UI" panose="020B0502040204020203" pitchFamily="34" charset="0"/>
              </a:defRPr>
            </a:lvl3pPr>
            <a:lvl4pPr>
              <a:defRPr b="0" i="0">
                <a:latin typeface="Segoe UI" panose="020B0502040204020203" pitchFamily="34" charset="0"/>
                <a:cs typeface="Segoe UI" panose="020B0502040204020203" pitchFamily="34" charset="0"/>
              </a:defRPr>
            </a:lvl4pPr>
            <a:lvl5pPr>
              <a:defRPr b="0" i="0">
                <a:latin typeface="Segoe UI" panose="020B0502040204020203" pitchFamily="34" charset="0"/>
                <a:cs typeface="Segoe UI" panose="020B0502040204020203"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Tree>
    <p:extLst>
      <p:ext uri="{BB962C8B-B14F-4D97-AF65-F5344CB8AC3E}">
        <p14:creationId xmlns:p14="http://schemas.microsoft.com/office/powerpoint/2010/main" val="61110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6089B644-7806-CAE9-8067-6E53807984AD}"/>
              </a:ext>
            </a:extLst>
          </p:cNvPr>
          <p:cNvSpPr>
            <a:spLocks noGrp="1"/>
          </p:cNvSpPr>
          <p:nvPr>
            <p:ph type="title" hasCustomPrompt="1"/>
          </p:nvPr>
        </p:nvSpPr>
        <p:spPr>
          <a:xfrm>
            <a:off x="539999" y="430036"/>
            <a:ext cx="11119175" cy="677108"/>
          </a:xfrm>
        </p:spPr>
        <p:txBody>
          <a:bodyPr anchor="t" anchorCtr="0"/>
          <a:lstStyle>
            <a:lvl1pPr>
              <a:defRPr sz="4400" b="0" i="0">
                <a:gradFill>
                  <a:gsLst>
                    <a:gs pos="100000">
                      <a:srgbClr val="FF5C39"/>
                    </a:gs>
                    <a:gs pos="0">
                      <a:srgbClr val="C73ECC"/>
                    </a:gs>
                  </a:gsLst>
                  <a:lin ang="2700000" scaled="0"/>
                </a:gradFill>
                <a:latin typeface="Segoe UI Semilight" panose="020B0402040204020203" pitchFamily="34" charset="0"/>
                <a:cs typeface="Segoe UI Semilight" panose="020B0402040204020203" pitchFamily="34" charset="0"/>
              </a:defRPr>
            </a:lvl1pPr>
          </a:lstStyle>
          <a:p>
            <a:r>
              <a:rPr lang="en-US"/>
              <a:t>Click to add headline</a:t>
            </a:r>
          </a:p>
        </p:txBody>
      </p:sp>
    </p:spTree>
    <p:extLst>
      <p:ext uri="{BB962C8B-B14F-4D97-AF65-F5344CB8AC3E}">
        <p14:creationId xmlns:p14="http://schemas.microsoft.com/office/powerpoint/2010/main" val="3800180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Only Coloured">
    <p:bg>
      <p:bgPr>
        <a:gradFill>
          <a:gsLst>
            <a:gs pos="0">
              <a:srgbClr val="C73ECC">
                <a:alpha val="34000"/>
                <a:lumMod val="55333"/>
                <a:lumOff val="44667"/>
              </a:srgbClr>
            </a:gs>
            <a:gs pos="78000">
              <a:srgbClr val="C73ECC">
                <a:alpha val="0"/>
              </a:srgbClr>
            </a:gs>
          </a:gsLst>
          <a:lin ang="27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7430D-36F5-97CD-3898-1D67853D0C33}"/>
              </a:ext>
            </a:extLst>
          </p:cNvPr>
          <p:cNvSpPr>
            <a:spLocks noGrp="1"/>
          </p:cNvSpPr>
          <p:nvPr>
            <p:ph type="title" hasCustomPrompt="1"/>
          </p:nvPr>
        </p:nvSpPr>
        <p:spPr>
          <a:xfrm>
            <a:off x="539999" y="430036"/>
            <a:ext cx="11119175" cy="677108"/>
          </a:xfrm>
        </p:spPr>
        <p:txBody>
          <a:bodyPr anchor="t" anchorCtr="0"/>
          <a:lstStyle>
            <a:lvl1pPr>
              <a:defRPr sz="4400" b="0" i="0">
                <a:gradFill>
                  <a:gsLst>
                    <a:gs pos="100000">
                      <a:srgbClr val="FF5C39"/>
                    </a:gs>
                    <a:gs pos="0">
                      <a:srgbClr val="C73ECC"/>
                    </a:gs>
                  </a:gsLst>
                  <a:lin ang="2700000" scaled="0"/>
                </a:gradFill>
                <a:latin typeface="Segoe UI Semilight" panose="020B0402040204020203" pitchFamily="34" charset="0"/>
                <a:cs typeface="Segoe UI Semilight" panose="020B0402040204020203" pitchFamily="34" charset="0"/>
              </a:defRPr>
            </a:lvl1pPr>
          </a:lstStyle>
          <a:p>
            <a:r>
              <a:rPr lang="en-US"/>
              <a:t>Click to add headline</a:t>
            </a:r>
          </a:p>
        </p:txBody>
      </p:sp>
    </p:spTree>
    <p:extLst>
      <p:ext uri="{BB962C8B-B14F-4D97-AF65-F5344CB8AC3E}">
        <p14:creationId xmlns:p14="http://schemas.microsoft.com/office/powerpoint/2010/main" val="2227742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Quote ">
    <p:bg>
      <p:bgPr>
        <a:gradFill>
          <a:gsLst>
            <a:gs pos="100000">
              <a:srgbClr val="C73ECC">
                <a:alpha val="34000"/>
                <a:lumMod val="55333"/>
                <a:lumOff val="44667"/>
              </a:srgbClr>
            </a:gs>
            <a:gs pos="0">
              <a:srgbClr val="C73ECC">
                <a:alpha val="0"/>
              </a:srgbClr>
            </a:gs>
          </a:gsLst>
          <a:lin ang="2700000" scaled="0"/>
        </a:gradFill>
        <a:effectLst/>
      </p:bgPr>
    </p:bg>
    <p:spTree>
      <p:nvGrpSpPr>
        <p:cNvPr id="1" name=""/>
        <p:cNvGrpSpPr/>
        <p:nvPr/>
      </p:nvGrpSpPr>
      <p:grpSpPr>
        <a:xfrm>
          <a:off x="0" y="0"/>
          <a:ext cx="0" cy="0"/>
          <a:chOff x="0" y="0"/>
          <a:chExt cx="0" cy="0"/>
        </a:xfrm>
      </p:grpSpPr>
      <p:sp>
        <p:nvSpPr>
          <p:cNvPr id="16" name="Text Placeholder 7">
            <a:extLst>
              <a:ext uri="{FF2B5EF4-FFF2-40B4-BE49-F238E27FC236}">
                <a16:creationId xmlns:a16="http://schemas.microsoft.com/office/drawing/2014/main" id="{011761B3-BA10-68BD-A412-2A7444A3BA43}"/>
              </a:ext>
            </a:extLst>
          </p:cNvPr>
          <p:cNvSpPr>
            <a:spLocks noGrp="1"/>
          </p:cNvSpPr>
          <p:nvPr>
            <p:ph type="body" sz="quarter" idx="16" hasCustomPrompt="1"/>
          </p:nvPr>
        </p:nvSpPr>
        <p:spPr>
          <a:xfrm>
            <a:off x="946399" y="5144288"/>
            <a:ext cx="4249713" cy="369332"/>
          </a:xfrm>
        </p:spPr>
        <p:txBody>
          <a:bodyPr wrap="square">
            <a:spAutoFit/>
          </a:bodyPr>
          <a:lstStyle>
            <a:lvl1pPr>
              <a:defRPr sz="2400" b="0" i="0" spc="0">
                <a:solidFill>
                  <a:schemeClr val="accent4"/>
                </a:solidFill>
                <a:latin typeface="+mn-lt"/>
                <a:cs typeface="Segoe UI" panose="020B0502040204020203" pitchFamily="34" charset="0"/>
              </a:defRPr>
            </a:lvl1pPr>
          </a:lstStyle>
          <a:p>
            <a:pPr lvl="0"/>
            <a:r>
              <a:rPr lang="en-US"/>
              <a:t>Add speaker</a:t>
            </a:r>
          </a:p>
        </p:txBody>
      </p:sp>
      <p:sp>
        <p:nvSpPr>
          <p:cNvPr id="9" name="Title 1">
            <a:extLst>
              <a:ext uri="{FF2B5EF4-FFF2-40B4-BE49-F238E27FC236}">
                <a16:creationId xmlns:a16="http://schemas.microsoft.com/office/drawing/2014/main" id="{2907B6C3-01A8-CFB2-2301-18951385E224}"/>
              </a:ext>
            </a:extLst>
          </p:cNvPr>
          <p:cNvSpPr>
            <a:spLocks noGrp="1"/>
          </p:cNvSpPr>
          <p:nvPr>
            <p:ph type="title" hasCustomPrompt="1"/>
          </p:nvPr>
        </p:nvSpPr>
        <p:spPr>
          <a:xfrm>
            <a:off x="670174" y="1001480"/>
            <a:ext cx="7559426" cy="2215990"/>
          </a:xfrm>
        </p:spPr>
        <p:txBody>
          <a:bodyPr anchor="t" anchorCtr="0"/>
          <a:lstStyle>
            <a:lvl1pPr marL="228600" indent="-228600">
              <a:defRPr lang="en-US" sz="4800" b="0" i="0" kern="1200" spc="-50" baseline="0" dirty="0">
                <a:gradFill>
                  <a:gsLst>
                    <a:gs pos="0">
                      <a:srgbClr val="FF5C39"/>
                    </a:gs>
                    <a:gs pos="100000">
                      <a:srgbClr val="C73ECC"/>
                    </a:gs>
                  </a:gsLst>
                  <a:lin ang="2700000" scaled="0"/>
                </a:gradFill>
                <a:latin typeface="Segoe UI Semilight" panose="020B0402040204020203" pitchFamily="34" charset="0"/>
                <a:ea typeface="+mj-ea"/>
                <a:cs typeface="Segoe UI Semilight" panose="020B0402040204020203" pitchFamily="34" charset="0"/>
              </a:defRPr>
            </a:lvl1pPr>
          </a:lstStyle>
          <a:p>
            <a:r>
              <a:rPr lang="en-US"/>
              <a:t>“Click to add quote</a:t>
            </a:r>
            <a:br>
              <a:rPr lang="en-US"/>
            </a:br>
            <a:r>
              <a:rPr lang="en-US"/>
              <a:t>Click to add quote”</a:t>
            </a:r>
          </a:p>
        </p:txBody>
      </p:sp>
      <p:pic>
        <p:nvPicPr>
          <p:cNvPr id="4" name="Picture 3">
            <a:extLst>
              <a:ext uri="{FF2B5EF4-FFF2-40B4-BE49-F238E27FC236}">
                <a16:creationId xmlns:a16="http://schemas.microsoft.com/office/drawing/2014/main" id="{D9174139-138E-0A69-E459-3926FC94217D}"/>
              </a:ext>
            </a:extLst>
          </p:cNvPr>
          <p:cNvPicPr>
            <a:picLocks noChangeAspect="1"/>
          </p:cNvPicPr>
          <p:nvPr userDrawn="1"/>
        </p:nvPicPr>
        <p:blipFill rotWithShape="1">
          <a:blip r:embed="rId2"/>
          <a:srcRect l="3946"/>
          <a:stretch/>
        </p:blipFill>
        <p:spPr>
          <a:xfrm>
            <a:off x="7200900" y="0"/>
            <a:ext cx="4989753" cy="6858000"/>
          </a:xfrm>
          <a:prstGeom prst="rect">
            <a:avLst/>
          </a:prstGeom>
        </p:spPr>
      </p:pic>
    </p:spTree>
    <p:extLst>
      <p:ext uri="{BB962C8B-B14F-4D97-AF65-F5344CB8AC3E}">
        <p14:creationId xmlns:p14="http://schemas.microsoft.com/office/powerpoint/2010/main" val="716638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8290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oloured Blank">
    <p:bg>
      <p:bgPr>
        <a:gradFill>
          <a:gsLst>
            <a:gs pos="0">
              <a:srgbClr val="C73ECC">
                <a:alpha val="34000"/>
                <a:lumMod val="55333"/>
                <a:lumOff val="44667"/>
              </a:srgbClr>
            </a:gs>
            <a:gs pos="78000">
              <a:srgbClr val="C73ECC">
                <a:alpha val="0"/>
              </a:srgbClr>
            </a:gs>
          </a:gsLst>
          <a:lin ang="2700000" scaled="0"/>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1166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p:bg>
      <p:bgPr>
        <a:gradFill>
          <a:gsLst>
            <a:gs pos="0">
              <a:srgbClr val="8661C5">
                <a:alpha val="31796"/>
              </a:srgbClr>
            </a:gs>
            <a:gs pos="75000">
              <a:srgbClr val="8661C5">
                <a:alpha val="0"/>
              </a:srgbClr>
            </a:gs>
          </a:gsLst>
          <a:lin ang="2700000" scaled="1"/>
        </a:gradFill>
        <a:effectLst/>
      </p:bgPr>
    </p:bg>
    <p:spTree>
      <p:nvGrpSpPr>
        <p:cNvPr id="1" name=""/>
        <p:cNvGrpSpPr/>
        <p:nvPr/>
      </p:nvGrpSpPr>
      <p:grpSpPr>
        <a:xfrm>
          <a:off x="0" y="0"/>
          <a:ext cx="0" cy="0"/>
          <a:chOff x="0" y="0"/>
          <a:chExt cx="0" cy="0"/>
        </a:xfrm>
      </p:grpSpPr>
      <p:sp>
        <p:nvSpPr>
          <p:cNvPr id="14" name="Text Placeholder 12">
            <a:extLst>
              <a:ext uri="{FF2B5EF4-FFF2-40B4-BE49-F238E27FC236}">
                <a16:creationId xmlns:a16="http://schemas.microsoft.com/office/drawing/2014/main" id="{2A4B200C-C0D6-4ED8-ED7E-B30BB9AA8C10}"/>
              </a:ext>
            </a:extLst>
          </p:cNvPr>
          <p:cNvSpPr>
            <a:spLocks noGrp="1"/>
          </p:cNvSpPr>
          <p:nvPr>
            <p:ph type="body" sz="quarter" idx="13" hasCustomPrompt="1"/>
          </p:nvPr>
        </p:nvSpPr>
        <p:spPr>
          <a:xfrm>
            <a:off x="540000" y="1908901"/>
            <a:ext cx="751771" cy="3151376"/>
          </a:xfrm>
        </p:spPr>
        <p:txBody>
          <a:bodyPr wrap="square">
            <a:spAutoFit/>
          </a:bodyPr>
          <a:lstStyle>
            <a:lvl1pPr>
              <a:lnSpc>
                <a:spcPct val="150000"/>
              </a:lnSpc>
              <a:defRPr b="1" i="0">
                <a:solidFill>
                  <a:schemeClr val="tx1"/>
                </a:solidFill>
                <a:latin typeface="Segoe UI Semibold" panose="020B0502040204020203" pitchFamily="34" charset="0"/>
                <a:cs typeface="Segoe UI Semibold" panose="020B0502040204020203" pitchFamily="34" charset="0"/>
              </a:defRPr>
            </a:lvl1pPr>
            <a:lvl2pPr>
              <a:defRPr b="0" i="0">
                <a:solidFill>
                  <a:schemeClr val="tx1"/>
                </a:solidFill>
                <a:latin typeface="Segoe UI" panose="020B0502040204020203" pitchFamily="34" charset="0"/>
                <a:cs typeface="Segoe UI" panose="020B0502040204020203" pitchFamily="34" charset="0"/>
              </a:defRPr>
            </a:lvl2pPr>
            <a:lvl3pPr>
              <a:defRPr b="0" i="0">
                <a:solidFill>
                  <a:schemeClr val="tx1"/>
                </a:solidFill>
                <a:latin typeface="Segoe UI" panose="020B0502040204020203" pitchFamily="34" charset="0"/>
                <a:cs typeface="Segoe UI" panose="020B0502040204020203" pitchFamily="34" charset="0"/>
              </a:defRPr>
            </a:lvl3pPr>
            <a:lvl4pPr>
              <a:defRPr b="0" i="0">
                <a:solidFill>
                  <a:schemeClr val="tx1"/>
                </a:solidFill>
                <a:latin typeface="Segoe UI" panose="020B0502040204020203" pitchFamily="34" charset="0"/>
                <a:cs typeface="Segoe UI" panose="020B0502040204020203" pitchFamily="34" charset="0"/>
              </a:defRPr>
            </a:lvl4pPr>
            <a:lvl5pPr>
              <a:defRPr b="0" i="0">
                <a:solidFill>
                  <a:schemeClr val="tx1"/>
                </a:solidFill>
                <a:latin typeface="Segoe UI" panose="020B0502040204020203" pitchFamily="34" charset="0"/>
                <a:cs typeface="Segoe UI" panose="020B0502040204020203" pitchFamily="34" charset="0"/>
              </a:defRPr>
            </a:lvl5pPr>
          </a:lstStyle>
          <a:p>
            <a:pPr lvl="0"/>
            <a:r>
              <a:rPr lang="en-GB"/>
              <a:t>01</a:t>
            </a:r>
          </a:p>
          <a:p>
            <a:pPr lvl="0"/>
            <a:r>
              <a:rPr lang="en-GB"/>
              <a:t>02</a:t>
            </a:r>
          </a:p>
          <a:p>
            <a:pPr lvl="0"/>
            <a:r>
              <a:rPr lang="en-GB"/>
              <a:t>03</a:t>
            </a:r>
          </a:p>
          <a:p>
            <a:pPr lvl="0"/>
            <a:r>
              <a:rPr lang="en-GB"/>
              <a:t>04</a:t>
            </a:r>
          </a:p>
          <a:p>
            <a:pPr lvl="0"/>
            <a:endParaRPr lang="en-GB"/>
          </a:p>
        </p:txBody>
      </p:sp>
      <p:sp>
        <p:nvSpPr>
          <p:cNvPr id="15" name="Text Placeholder 12">
            <a:extLst>
              <a:ext uri="{FF2B5EF4-FFF2-40B4-BE49-F238E27FC236}">
                <a16:creationId xmlns:a16="http://schemas.microsoft.com/office/drawing/2014/main" id="{D3C4E62D-DCAE-8D84-BCE3-66C9E3C90CA8}"/>
              </a:ext>
            </a:extLst>
          </p:cNvPr>
          <p:cNvSpPr>
            <a:spLocks noGrp="1"/>
          </p:cNvSpPr>
          <p:nvPr>
            <p:ph type="body" sz="quarter" idx="14" hasCustomPrompt="1"/>
          </p:nvPr>
        </p:nvSpPr>
        <p:spPr>
          <a:xfrm>
            <a:off x="1291772" y="1908900"/>
            <a:ext cx="3946941" cy="3151376"/>
          </a:xfrm>
        </p:spPr>
        <p:txBody>
          <a:bodyPr wrap="square">
            <a:spAutoFit/>
          </a:bodyPr>
          <a:lstStyle>
            <a:lvl1pPr>
              <a:lnSpc>
                <a:spcPct val="150000"/>
              </a:lnSpc>
              <a:defRPr b="0" i="0">
                <a:solidFill>
                  <a:schemeClr val="tx1"/>
                </a:solidFill>
                <a:latin typeface="Segoe UI" panose="020B0502040204020203" pitchFamily="34" charset="0"/>
                <a:cs typeface="Segoe UI" panose="020B0502040204020203" pitchFamily="34" charset="0"/>
              </a:defRPr>
            </a:lvl1pPr>
            <a:lvl2pPr>
              <a:defRPr b="0" i="0">
                <a:solidFill>
                  <a:schemeClr val="tx1"/>
                </a:solidFill>
                <a:latin typeface="Segoe UI" panose="020B0502040204020203" pitchFamily="34" charset="0"/>
                <a:cs typeface="Segoe UI" panose="020B0502040204020203" pitchFamily="34" charset="0"/>
              </a:defRPr>
            </a:lvl2pPr>
            <a:lvl3pPr>
              <a:defRPr b="0" i="0">
                <a:solidFill>
                  <a:schemeClr val="tx1"/>
                </a:solidFill>
                <a:latin typeface="Segoe UI" panose="020B0502040204020203" pitchFamily="34" charset="0"/>
                <a:cs typeface="Segoe UI" panose="020B0502040204020203" pitchFamily="34" charset="0"/>
              </a:defRPr>
            </a:lvl3pPr>
            <a:lvl4pPr>
              <a:defRPr b="0" i="0">
                <a:solidFill>
                  <a:schemeClr val="tx1"/>
                </a:solidFill>
                <a:latin typeface="Segoe UI" panose="020B0502040204020203" pitchFamily="34" charset="0"/>
                <a:cs typeface="Segoe UI" panose="020B0502040204020203" pitchFamily="34" charset="0"/>
              </a:defRPr>
            </a:lvl4pPr>
            <a:lvl5pPr>
              <a:defRPr b="0" i="0">
                <a:solidFill>
                  <a:schemeClr val="tx1"/>
                </a:solidFill>
                <a:latin typeface="Segoe UI" panose="020B0502040204020203" pitchFamily="34" charset="0"/>
                <a:cs typeface="Segoe UI" panose="020B0502040204020203" pitchFamily="34" charset="0"/>
              </a:defRPr>
            </a:lvl5pPr>
          </a:lstStyle>
          <a:p>
            <a:pPr lvl="0"/>
            <a:r>
              <a:rPr lang="en-GB"/>
              <a:t>Agenda Item 1</a:t>
            </a:r>
          </a:p>
          <a:p>
            <a:pPr lvl="0"/>
            <a:r>
              <a:rPr lang="en-GB"/>
              <a:t>Agenda Item 2</a:t>
            </a:r>
          </a:p>
          <a:p>
            <a:pPr lvl="0"/>
            <a:r>
              <a:rPr lang="en-GB"/>
              <a:t>Agenda Item 3</a:t>
            </a:r>
          </a:p>
          <a:p>
            <a:pPr lvl="0"/>
            <a:r>
              <a:rPr lang="en-GB"/>
              <a:t>Agenda Item 4</a:t>
            </a:r>
          </a:p>
          <a:p>
            <a:pPr lvl="0"/>
            <a:endParaRPr lang="en-US"/>
          </a:p>
        </p:txBody>
      </p:sp>
      <p:sp>
        <p:nvSpPr>
          <p:cNvPr id="20" name="Text Placeholder 12">
            <a:extLst>
              <a:ext uri="{FF2B5EF4-FFF2-40B4-BE49-F238E27FC236}">
                <a16:creationId xmlns:a16="http://schemas.microsoft.com/office/drawing/2014/main" id="{55FE7299-8172-B171-7798-7EE31DDB91B0}"/>
              </a:ext>
            </a:extLst>
          </p:cNvPr>
          <p:cNvSpPr>
            <a:spLocks noGrp="1"/>
          </p:cNvSpPr>
          <p:nvPr>
            <p:ph type="body" sz="quarter" idx="15" hasCustomPrompt="1"/>
          </p:nvPr>
        </p:nvSpPr>
        <p:spPr>
          <a:xfrm>
            <a:off x="5238713" y="1908901"/>
            <a:ext cx="751771" cy="3151376"/>
          </a:xfrm>
        </p:spPr>
        <p:txBody>
          <a:bodyPr wrap="square">
            <a:spAutoFit/>
          </a:bodyPr>
          <a:lstStyle>
            <a:lvl1pPr>
              <a:lnSpc>
                <a:spcPct val="150000"/>
              </a:lnSpc>
              <a:defRPr b="1" i="0">
                <a:solidFill>
                  <a:schemeClr val="tx1"/>
                </a:solidFill>
                <a:latin typeface="Segoe UI Semibold" panose="020B0502040204020203" pitchFamily="34" charset="0"/>
                <a:cs typeface="Segoe UI Semibold" panose="020B0502040204020203" pitchFamily="34" charset="0"/>
              </a:defRPr>
            </a:lvl1pPr>
            <a:lvl2pPr>
              <a:defRPr b="0" i="0">
                <a:solidFill>
                  <a:schemeClr val="tx1"/>
                </a:solidFill>
                <a:latin typeface="Segoe UI" panose="020B0502040204020203" pitchFamily="34" charset="0"/>
                <a:cs typeface="Segoe UI" panose="020B0502040204020203" pitchFamily="34" charset="0"/>
              </a:defRPr>
            </a:lvl2pPr>
            <a:lvl3pPr>
              <a:defRPr b="0" i="0">
                <a:solidFill>
                  <a:schemeClr val="tx1"/>
                </a:solidFill>
                <a:latin typeface="Segoe UI" panose="020B0502040204020203" pitchFamily="34" charset="0"/>
                <a:cs typeface="Segoe UI" panose="020B0502040204020203" pitchFamily="34" charset="0"/>
              </a:defRPr>
            </a:lvl3pPr>
            <a:lvl4pPr>
              <a:defRPr b="0" i="0">
                <a:solidFill>
                  <a:schemeClr val="tx1"/>
                </a:solidFill>
                <a:latin typeface="Segoe UI" panose="020B0502040204020203" pitchFamily="34" charset="0"/>
                <a:cs typeface="Segoe UI" panose="020B0502040204020203" pitchFamily="34" charset="0"/>
              </a:defRPr>
            </a:lvl4pPr>
            <a:lvl5pPr>
              <a:defRPr b="0" i="0">
                <a:solidFill>
                  <a:schemeClr val="tx1"/>
                </a:solidFill>
                <a:latin typeface="Segoe UI" panose="020B0502040204020203" pitchFamily="34" charset="0"/>
                <a:cs typeface="Segoe UI" panose="020B0502040204020203" pitchFamily="34" charset="0"/>
              </a:defRPr>
            </a:lvl5pPr>
          </a:lstStyle>
          <a:p>
            <a:pPr lvl="0"/>
            <a:r>
              <a:rPr lang="en-GB"/>
              <a:t>05</a:t>
            </a:r>
          </a:p>
          <a:p>
            <a:pPr lvl="0"/>
            <a:r>
              <a:rPr lang="en-GB"/>
              <a:t>06</a:t>
            </a:r>
          </a:p>
          <a:p>
            <a:pPr lvl="0"/>
            <a:r>
              <a:rPr lang="en-GB"/>
              <a:t>07</a:t>
            </a:r>
          </a:p>
          <a:p>
            <a:pPr lvl="0"/>
            <a:r>
              <a:rPr lang="en-GB"/>
              <a:t>08</a:t>
            </a:r>
          </a:p>
          <a:p>
            <a:pPr lvl="0"/>
            <a:endParaRPr lang="en-GB"/>
          </a:p>
        </p:txBody>
      </p:sp>
      <p:sp>
        <p:nvSpPr>
          <p:cNvPr id="21" name="Text Placeholder 12">
            <a:extLst>
              <a:ext uri="{FF2B5EF4-FFF2-40B4-BE49-F238E27FC236}">
                <a16:creationId xmlns:a16="http://schemas.microsoft.com/office/drawing/2014/main" id="{1952F4DC-F233-D337-86D7-428141136ED1}"/>
              </a:ext>
            </a:extLst>
          </p:cNvPr>
          <p:cNvSpPr>
            <a:spLocks noGrp="1"/>
          </p:cNvSpPr>
          <p:nvPr>
            <p:ph type="body" sz="quarter" idx="16" hasCustomPrompt="1"/>
          </p:nvPr>
        </p:nvSpPr>
        <p:spPr>
          <a:xfrm>
            <a:off x="5990485" y="1908900"/>
            <a:ext cx="3946941" cy="3151376"/>
          </a:xfrm>
        </p:spPr>
        <p:txBody>
          <a:bodyPr wrap="square">
            <a:spAutoFit/>
          </a:bodyPr>
          <a:lstStyle>
            <a:lvl1pPr>
              <a:lnSpc>
                <a:spcPct val="150000"/>
              </a:lnSpc>
              <a:defRPr b="0" i="0">
                <a:solidFill>
                  <a:schemeClr val="tx1"/>
                </a:solidFill>
                <a:latin typeface="Segoe UI" panose="020B0502040204020203" pitchFamily="34" charset="0"/>
                <a:cs typeface="Segoe UI" panose="020B0502040204020203" pitchFamily="34" charset="0"/>
              </a:defRPr>
            </a:lvl1pPr>
            <a:lvl2pPr>
              <a:defRPr b="0" i="0">
                <a:solidFill>
                  <a:schemeClr val="tx1"/>
                </a:solidFill>
                <a:latin typeface="Segoe UI" panose="020B0502040204020203" pitchFamily="34" charset="0"/>
                <a:cs typeface="Segoe UI" panose="020B0502040204020203" pitchFamily="34" charset="0"/>
              </a:defRPr>
            </a:lvl2pPr>
            <a:lvl3pPr>
              <a:defRPr b="0" i="0">
                <a:solidFill>
                  <a:schemeClr val="tx1"/>
                </a:solidFill>
                <a:latin typeface="Segoe UI" panose="020B0502040204020203" pitchFamily="34" charset="0"/>
                <a:cs typeface="Segoe UI" panose="020B0502040204020203" pitchFamily="34" charset="0"/>
              </a:defRPr>
            </a:lvl3pPr>
            <a:lvl4pPr>
              <a:defRPr b="0" i="0">
                <a:solidFill>
                  <a:schemeClr val="tx1"/>
                </a:solidFill>
                <a:latin typeface="Segoe UI" panose="020B0502040204020203" pitchFamily="34" charset="0"/>
                <a:cs typeface="Segoe UI" panose="020B0502040204020203" pitchFamily="34" charset="0"/>
              </a:defRPr>
            </a:lvl4pPr>
            <a:lvl5pPr>
              <a:defRPr b="0" i="0">
                <a:solidFill>
                  <a:schemeClr val="tx1"/>
                </a:solidFill>
                <a:latin typeface="Segoe UI" panose="020B0502040204020203" pitchFamily="34" charset="0"/>
                <a:cs typeface="Segoe UI" panose="020B0502040204020203" pitchFamily="34" charset="0"/>
              </a:defRPr>
            </a:lvl5pPr>
          </a:lstStyle>
          <a:p>
            <a:pPr lvl="0"/>
            <a:r>
              <a:rPr lang="en-GB"/>
              <a:t>Agenda Item 5</a:t>
            </a:r>
          </a:p>
          <a:p>
            <a:pPr lvl="0"/>
            <a:r>
              <a:rPr lang="en-GB"/>
              <a:t>Agenda Item 6</a:t>
            </a:r>
          </a:p>
          <a:p>
            <a:pPr lvl="0"/>
            <a:r>
              <a:rPr lang="en-GB"/>
              <a:t>Agenda Item 7</a:t>
            </a:r>
          </a:p>
          <a:p>
            <a:pPr lvl="0"/>
            <a:r>
              <a:rPr lang="en-GB"/>
              <a:t>Agenda Item 8</a:t>
            </a:r>
          </a:p>
          <a:p>
            <a:pPr lvl="0"/>
            <a:endParaRPr lang="en-US"/>
          </a:p>
        </p:txBody>
      </p:sp>
      <p:sp>
        <p:nvSpPr>
          <p:cNvPr id="22" name="Text Placeholder 17">
            <a:extLst>
              <a:ext uri="{FF2B5EF4-FFF2-40B4-BE49-F238E27FC236}">
                <a16:creationId xmlns:a16="http://schemas.microsoft.com/office/drawing/2014/main" id="{071B5F1B-6DC4-393E-9146-0479823AC0AD}"/>
              </a:ext>
            </a:extLst>
          </p:cNvPr>
          <p:cNvSpPr>
            <a:spLocks noGrp="1"/>
          </p:cNvSpPr>
          <p:nvPr>
            <p:ph type="body" sz="quarter" idx="17" hasCustomPrompt="1"/>
          </p:nvPr>
        </p:nvSpPr>
        <p:spPr>
          <a:xfrm>
            <a:off x="539998" y="1238906"/>
            <a:ext cx="11119175" cy="276999"/>
          </a:xfrm>
        </p:spPr>
        <p:txBody>
          <a:bodyPr/>
          <a:lstStyle>
            <a:lvl1pPr>
              <a:defRPr sz="1800" b="1" i="0" cap="all" spc="200" baseline="0">
                <a:solidFill>
                  <a:schemeClr val="accent2"/>
                </a:solidFill>
                <a:latin typeface="Segoe UI Semibold" panose="020B0502040204020203" pitchFamily="34" charset="0"/>
                <a:cs typeface="Segoe UI Semibold" panose="020B0502040204020203" pitchFamily="34" charset="0"/>
              </a:defRPr>
            </a:lvl1pPr>
            <a:lvl2pPr>
              <a:defRPr sz="1800" b="1" i="0" cap="all" spc="150" baseline="0">
                <a:latin typeface="Segoe UI Semibold" panose="020B0502040204020203" pitchFamily="34" charset="0"/>
                <a:cs typeface="Segoe UI Semibold" panose="020B0502040204020203" pitchFamily="34" charset="0"/>
              </a:defRPr>
            </a:lvl2pPr>
            <a:lvl3pPr>
              <a:defRPr sz="1800" b="1" i="0" cap="all" spc="150" baseline="0">
                <a:latin typeface="Segoe UI Semibold" panose="020B0502040204020203" pitchFamily="34" charset="0"/>
                <a:cs typeface="Segoe UI Semibold" panose="020B0502040204020203" pitchFamily="34" charset="0"/>
              </a:defRPr>
            </a:lvl3pPr>
            <a:lvl4pPr>
              <a:defRPr sz="1800" b="1" i="0" cap="all" spc="150" baseline="0">
                <a:latin typeface="Segoe UI Semibold" panose="020B0502040204020203" pitchFamily="34" charset="0"/>
                <a:cs typeface="Segoe UI Semibold" panose="020B0502040204020203" pitchFamily="34" charset="0"/>
              </a:defRPr>
            </a:lvl4pPr>
            <a:lvl5pPr>
              <a:defRPr sz="1800" b="1" i="0" cap="all" spc="150" baseline="0">
                <a:latin typeface="Segoe UI Semibold" panose="020B0502040204020203" pitchFamily="34" charset="0"/>
                <a:cs typeface="Segoe UI Semibold" panose="020B0502040204020203" pitchFamily="34" charset="0"/>
              </a:defRPr>
            </a:lvl5pPr>
          </a:lstStyle>
          <a:p>
            <a:pPr lvl="0"/>
            <a:r>
              <a:rPr lang="en-US"/>
              <a:t>Click to add sub headline</a:t>
            </a:r>
          </a:p>
        </p:txBody>
      </p:sp>
      <p:sp>
        <p:nvSpPr>
          <p:cNvPr id="11" name="Title 1">
            <a:extLst>
              <a:ext uri="{FF2B5EF4-FFF2-40B4-BE49-F238E27FC236}">
                <a16:creationId xmlns:a16="http://schemas.microsoft.com/office/drawing/2014/main" id="{26942D8E-2548-51FD-64F7-B34364FE0D0E}"/>
              </a:ext>
            </a:extLst>
          </p:cNvPr>
          <p:cNvSpPr>
            <a:spLocks noGrp="1"/>
          </p:cNvSpPr>
          <p:nvPr>
            <p:ph type="title" hasCustomPrompt="1"/>
          </p:nvPr>
        </p:nvSpPr>
        <p:spPr>
          <a:xfrm>
            <a:off x="539999" y="430036"/>
            <a:ext cx="11119175" cy="677108"/>
          </a:xfrm>
        </p:spPr>
        <p:txBody>
          <a:bodyPr anchor="t" anchorCtr="0"/>
          <a:lstStyle>
            <a:lvl1pPr>
              <a:defRPr lang="en-US" sz="4400" b="0" i="0" kern="1200" spc="-50" baseline="0" dirty="0">
                <a:gradFill>
                  <a:gsLst>
                    <a:gs pos="0">
                      <a:srgbClr val="8661C5"/>
                    </a:gs>
                    <a:gs pos="100000">
                      <a:srgbClr val="C73ECC"/>
                    </a:gs>
                  </a:gsLst>
                  <a:lin ang="2700000" scaled="1"/>
                </a:gradFill>
                <a:latin typeface="+mj-lt"/>
                <a:ea typeface="+mn-ea"/>
                <a:cs typeface="Segoe UI Semibold" panose="020B0502040204020203" pitchFamily="34" charset="0"/>
              </a:defRPr>
            </a:lvl1pPr>
          </a:lstStyle>
          <a:p>
            <a:r>
              <a:rPr lang="en-US"/>
              <a:t>Click to add agenda </a:t>
            </a:r>
          </a:p>
        </p:txBody>
      </p:sp>
      <p:pic>
        <p:nvPicPr>
          <p:cNvPr id="12" name="Picture 11">
            <a:extLst>
              <a:ext uri="{FF2B5EF4-FFF2-40B4-BE49-F238E27FC236}">
                <a16:creationId xmlns:a16="http://schemas.microsoft.com/office/drawing/2014/main" id="{D38513AB-D15F-94FE-D264-1869EEE9A7F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r="-3406"/>
          <a:stretch/>
        </p:blipFill>
        <p:spPr>
          <a:xfrm flipH="1">
            <a:off x="5537200" y="1384300"/>
            <a:ext cx="6654800" cy="5473700"/>
          </a:xfrm>
          <a:prstGeom prst="rect">
            <a:avLst/>
          </a:prstGeom>
        </p:spPr>
      </p:pic>
    </p:spTree>
    <p:extLst>
      <p:ext uri="{BB962C8B-B14F-4D97-AF65-F5344CB8AC3E}">
        <p14:creationId xmlns:p14="http://schemas.microsoft.com/office/powerpoint/2010/main" val="2960381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17575-BF96-DD45-891D-0EA4010F4BC8}"/>
              </a:ext>
            </a:extLst>
          </p:cNvPr>
          <p:cNvSpPr>
            <a:spLocks noGrp="1"/>
          </p:cNvSpPr>
          <p:nvPr>
            <p:ph type="title" hasCustomPrompt="1"/>
          </p:nvPr>
        </p:nvSpPr>
        <p:spPr>
          <a:xfrm>
            <a:off x="539999" y="430036"/>
            <a:ext cx="11119175" cy="677108"/>
          </a:xfrm>
        </p:spPr>
        <p:txBody>
          <a:bodyPr anchor="t" anchorCtr="0"/>
          <a:lstStyle>
            <a:lvl1pPr>
              <a:defRPr lang="en-US" sz="4400" b="0" i="0" kern="1200" spc="-50" baseline="0" dirty="0">
                <a:gradFill>
                  <a:gsLst>
                    <a:gs pos="0">
                      <a:srgbClr val="8661C5"/>
                    </a:gs>
                    <a:gs pos="100000">
                      <a:srgbClr val="C73ECC"/>
                    </a:gs>
                  </a:gsLst>
                  <a:lin ang="2700000" scaled="1"/>
                </a:gradFill>
                <a:latin typeface="+mj-lt"/>
                <a:ea typeface="+mn-ea"/>
                <a:cs typeface="Segoe UI Semibold" panose="020B0502040204020203" pitchFamily="34" charset="0"/>
              </a:defRPr>
            </a:lvl1pPr>
          </a:lstStyle>
          <a:p>
            <a:r>
              <a:rPr lang="en-US"/>
              <a:t>Click to add headline</a:t>
            </a:r>
          </a:p>
        </p:txBody>
      </p:sp>
      <p:sp>
        <p:nvSpPr>
          <p:cNvPr id="11" name="Text Placeholder 12">
            <a:extLst>
              <a:ext uri="{FF2B5EF4-FFF2-40B4-BE49-F238E27FC236}">
                <a16:creationId xmlns:a16="http://schemas.microsoft.com/office/drawing/2014/main" id="{80FEFD73-A75A-144C-8FA7-204F92B88A70}"/>
              </a:ext>
            </a:extLst>
          </p:cNvPr>
          <p:cNvSpPr>
            <a:spLocks noGrp="1"/>
          </p:cNvSpPr>
          <p:nvPr>
            <p:ph type="body" sz="quarter" idx="13"/>
          </p:nvPr>
        </p:nvSpPr>
        <p:spPr>
          <a:xfrm>
            <a:off x="539999" y="1908901"/>
            <a:ext cx="11119175" cy="1661993"/>
          </a:xfrm>
        </p:spPr>
        <p:txBody>
          <a:bodyPr>
            <a:spAutoFit/>
          </a:bodyPr>
          <a:lstStyle>
            <a:lvl1pPr>
              <a:defRPr b="0" i="0">
                <a:solidFill>
                  <a:schemeClr val="tx1"/>
                </a:solidFill>
                <a:latin typeface="Segoe UI" panose="020B0502040204020203" pitchFamily="34" charset="0"/>
                <a:cs typeface="Segoe UI" panose="020B0502040204020203" pitchFamily="34" charset="0"/>
              </a:defRPr>
            </a:lvl1pPr>
            <a:lvl2pPr>
              <a:defRPr b="0" i="0">
                <a:solidFill>
                  <a:schemeClr val="tx1"/>
                </a:solidFill>
                <a:latin typeface="Segoe UI" panose="020B0502040204020203" pitchFamily="34" charset="0"/>
                <a:cs typeface="Segoe UI" panose="020B0502040204020203" pitchFamily="34" charset="0"/>
              </a:defRPr>
            </a:lvl2pPr>
            <a:lvl3pPr>
              <a:defRPr b="0" i="0">
                <a:solidFill>
                  <a:schemeClr val="tx1"/>
                </a:solidFill>
                <a:latin typeface="Segoe UI" panose="020B0502040204020203" pitchFamily="34" charset="0"/>
                <a:cs typeface="Segoe UI" panose="020B0502040204020203" pitchFamily="34" charset="0"/>
              </a:defRPr>
            </a:lvl3pPr>
            <a:lvl4pPr>
              <a:defRPr b="0" i="0">
                <a:solidFill>
                  <a:schemeClr val="tx1"/>
                </a:solidFill>
                <a:latin typeface="Segoe UI" panose="020B0502040204020203" pitchFamily="34" charset="0"/>
                <a:cs typeface="Segoe UI" panose="020B0502040204020203" pitchFamily="34" charset="0"/>
              </a:defRPr>
            </a:lvl4pPr>
            <a:lvl5pPr>
              <a:defRPr b="0" i="0">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17">
            <a:extLst>
              <a:ext uri="{FF2B5EF4-FFF2-40B4-BE49-F238E27FC236}">
                <a16:creationId xmlns:a16="http://schemas.microsoft.com/office/drawing/2014/main" id="{0D3AA8BB-EDC0-5E47-8D12-60EDB0DDD808}"/>
              </a:ext>
            </a:extLst>
          </p:cNvPr>
          <p:cNvSpPr>
            <a:spLocks noGrp="1"/>
          </p:cNvSpPr>
          <p:nvPr>
            <p:ph type="body" sz="quarter" idx="14" hasCustomPrompt="1"/>
          </p:nvPr>
        </p:nvSpPr>
        <p:spPr>
          <a:xfrm>
            <a:off x="539998" y="1238906"/>
            <a:ext cx="11119175" cy="276999"/>
          </a:xfrm>
        </p:spPr>
        <p:txBody>
          <a:bodyPr/>
          <a:lstStyle>
            <a:lvl1pPr>
              <a:defRPr sz="1800" b="1" i="0" cap="all" spc="200" baseline="0">
                <a:solidFill>
                  <a:schemeClr val="accent2"/>
                </a:solidFill>
                <a:latin typeface="Segoe UI Semibold" panose="020B0502040204020203" pitchFamily="34" charset="0"/>
                <a:cs typeface="Segoe UI Semibold" panose="020B0502040204020203" pitchFamily="34" charset="0"/>
              </a:defRPr>
            </a:lvl1pPr>
            <a:lvl2pPr>
              <a:defRPr sz="1800" b="1" i="0" cap="all" spc="150" baseline="0">
                <a:latin typeface="Segoe UI Semibold" panose="020B0502040204020203" pitchFamily="34" charset="0"/>
                <a:cs typeface="Segoe UI Semibold" panose="020B0502040204020203" pitchFamily="34" charset="0"/>
              </a:defRPr>
            </a:lvl2pPr>
            <a:lvl3pPr>
              <a:defRPr sz="1800" b="1" i="0" cap="all" spc="150" baseline="0">
                <a:latin typeface="Segoe UI Semibold" panose="020B0502040204020203" pitchFamily="34" charset="0"/>
                <a:cs typeface="Segoe UI Semibold" panose="020B0502040204020203" pitchFamily="34" charset="0"/>
              </a:defRPr>
            </a:lvl3pPr>
            <a:lvl4pPr>
              <a:defRPr sz="1800" b="1" i="0" cap="all" spc="150" baseline="0">
                <a:latin typeface="Segoe UI Semibold" panose="020B0502040204020203" pitchFamily="34" charset="0"/>
                <a:cs typeface="Segoe UI Semibold" panose="020B0502040204020203" pitchFamily="34" charset="0"/>
              </a:defRPr>
            </a:lvl4pPr>
            <a:lvl5pPr>
              <a:defRPr sz="1800" b="1" i="0" cap="all" spc="150" baseline="0">
                <a:latin typeface="Segoe UI Semibold" panose="020B0502040204020203" pitchFamily="34" charset="0"/>
                <a:cs typeface="Segoe UI Semibold" panose="020B0502040204020203" pitchFamily="34" charset="0"/>
              </a:defRPr>
            </a:lvl5pPr>
          </a:lstStyle>
          <a:p>
            <a:pPr lvl="0"/>
            <a:r>
              <a:rPr lang="en-US"/>
              <a:t>Click to add sub headline</a:t>
            </a:r>
          </a:p>
        </p:txBody>
      </p:sp>
      <p:sp>
        <p:nvSpPr>
          <p:cNvPr id="15" name="Text Placeholder 12">
            <a:extLst>
              <a:ext uri="{FF2B5EF4-FFF2-40B4-BE49-F238E27FC236}">
                <a16:creationId xmlns:a16="http://schemas.microsoft.com/office/drawing/2014/main" id="{6E326A0D-E121-4F41-89F0-554353963A2C}"/>
              </a:ext>
            </a:extLst>
          </p:cNvPr>
          <p:cNvSpPr>
            <a:spLocks noGrp="1"/>
          </p:cNvSpPr>
          <p:nvPr>
            <p:ph type="body" sz="quarter" idx="15" hasCustomPrompt="1"/>
          </p:nvPr>
        </p:nvSpPr>
        <p:spPr>
          <a:xfrm>
            <a:off x="539999" y="6302589"/>
            <a:ext cx="11119175" cy="123111"/>
          </a:xfrm>
        </p:spPr>
        <p:txBody>
          <a:bodyPr>
            <a:spAutoFit/>
          </a:bodyPr>
          <a:lstStyle>
            <a:lvl1pPr>
              <a:defRPr sz="800" b="0" i="0">
                <a:solidFill>
                  <a:schemeClr val="tx1"/>
                </a:solidFill>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Source text </a:t>
            </a:r>
          </a:p>
        </p:txBody>
      </p:sp>
    </p:spTree>
    <p:extLst>
      <p:ext uri="{BB962C8B-B14F-4D97-AF65-F5344CB8AC3E}">
        <p14:creationId xmlns:p14="http://schemas.microsoft.com/office/powerpoint/2010/main" val="1137307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B">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B4F8BEB5-724C-8740-8C0C-1C282BC0D59E}"/>
              </a:ext>
            </a:extLst>
          </p:cNvPr>
          <p:cNvSpPr>
            <a:spLocks noGrp="1"/>
          </p:cNvSpPr>
          <p:nvPr>
            <p:ph type="body" sz="quarter" idx="13"/>
          </p:nvPr>
        </p:nvSpPr>
        <p:spPr>
          <a:xfrm>
            <a:off x="539999" y="1908901"/>
            <a:ext cx="5286001" cy="1661993"/>
          </a:xfrm>
        </p:spPr>
        <p:txBody>
          <a:bodyPr wrap="square">
            <a:spAutoFit/>
          </a:bodyPr>
          <a:lstStyle>
            <a:lvl1pPr>
              <a:defRPr b="0" i="0">
                <a:solidFill>
                  <a:schemeClr val="tx1"/>
                </a:solidFill>
                <a:latin typeface="Segoe UI" panose="020B0502040204020203" pitchFamily="34" charset="0"/>
                <a:cs typeface="Segoe UI" panose="020B0502040204020203" pitchFamily="34" charset="0"/>
              </a:defRPr>
            </a:lvl1pPr>
            <a:lvl2pPr>
              <a:defRPr b="0" i="0">
                <a:solidFill>
                  <a:schemeClr val="tx1"/>
                </a:solidFill>
                <a:latin typeface="Segoe UI" panose="020B0502040204020203" pitchFamily="34" charset="0"/>
                <a:cs typeface="Segoe UI" panose="020B0502040204020203" pitchFamily="34" charset="0"/>
              </a:defRPr>
            </a:lvl2pPr>
            <a:lvl3pPr>
              <a:defRPr b="0" i="0">
                <a:solidFill>
                  <a:schemeClr val="tx1"/>
                </a:solidFill>
                <a:latin typeface="Segoe UI" panose="020B0502040204020203" pitchFamily="34" charset="0"/>
                <a:cs typeface="Segoe UI" panose="020B0502040204020203" pitchFamily="34" charset="0"/>
              </a:defRPr>
            </a:lvl3pPr>
            <a:lvl4pPr>
              <a:defRPr b="0" i="0">
                <a:solidFill>
                  <a:schemeClr val="tx1"/>
                </a:solidFill>
                <a:latin typeface="Segoe UI" panose="020B0502040204020203" pitchFamily="34" charset="0"/>
                <a:cs typeface="Segoe UI" panose="020B0502040204020203" pitchFamily="34" charset="0"/>
              </a:defRPr>
            </a:lvl4pPr>
            <a:lvl5pPr>
              <a:defRPr b="0" i="0">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ext Placeholder 12">
            <a:extLst>
              <a:ext uri="{FF2B5EF4-FFF2-40B4-BE49-F238E27FC236}">
                <a16:creationId xmlns:a16="http://schemas.microsoft.com/office/drawing/2014/main" id="{FE6255D4-8BE4-A74F-895D-A42C29B7F093}"/>
              </a:ext>
            </a:extLst>
          </p:cNvPr>
          <p:cNvSpPr>
            <a:spLocks noGrp="1"/>
          </p:cNvSpPr>
          <p:nvPr>
            <p:ph type="body" sz="quarter" idx="14"/>
          </p:nvPr>
        </p:nvSpPr>
        <p:spPr>
          <a:xfrm>
            <a:off x="6373173" y="1908901"/>
            <a:ext cx="5286001" cy="1661993"/>
          </a:xfrm>
        </p:spPr>
        <p:txBody>
          <a:bodyPr wrap="square">
            <a:spAutoFit/>
          </a:bodyPr>
          <a:lstStyle>
            <a:lvl1pPr>
              <a:defRPr b="0" i="0">
                <a:solidFill>
                  <a:schemeClr val="tx1"/>
                </a:solidFill>
                <a:latin typeface="Segoe UI" panose="020B0502040204020203" pitchFamily="34" charset="0"/>
                <a:cs typeface="Segoe UI" panose="020B0502040204020203" pitchFamily="34" charset="0"/>
              </a:defRPr>
            </a:lvl1pPr>
            <a:lvl2pPr>
              <a:defRPr b="0" i="0">
                <a:solidFill>
                  <a:schemeClr val="tx1"/>
                </a:solidFill>
                <a:latin typeface="Segoe UI" panose="020B0502040204020203" pitchFamily="34" charset="0"/>
                <a:cs typeface="Segoe UI" panose="020B0502040204020203" pitchFamily="34" charset="0"/>
              </a:defRPr>
            </a:lvl2pPr>
            <a:lvl3pPr>
              <a:defRPr b="0" i="0">
                <a:solidFill>
                  <a:schemeClr val="tx1"/>
                </a:solidFill>
                <a:latin typeface="Segoe UI" panose="020B0502040204020203" pitchFamily="34" charset="0"/>
                <a:cs typeface="Segoe UI" panose="020B0502040204020203" pitchFamily="34" charset="0"/>
              </a:defRPr>
            </a:lvl3pPr>
            <a:lvl4pPr>
              <a:defRPr b="0" i="0">
                <a:solidFill>
                  <a:schemeClr val="tx1"/>
                </a:solidFill>
                <a:latin typeface="Segoe UI" panose="020B0502040204020203" pitchFamily="34" charset="0"/>
                <a:cs typeface="Segoe UI" panose="020B0502040204020203" pitchFamily="34" charset="0"/>
              </a:defRPr>
            </a:lvl4pPr>
            <a:lvl5pPr>
              <a:defRPr b="0" i="0">
                <a:solidFill>
                  <a:schemeClr val="tx1"/>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17">
            <a:extLst>
              <a:ext uri="{FF2B5EF4-FFF2-40B4-BE49-F238E27FC236}">
                <a16:creationId xmlns:a16="http://schemas.microsoft.com/office/drawing/2014/main" id="{EEFBA081-9395-3879-DDDF-28ADAD9B7664}"/>
              </a:ext>
            </a:extLst>
          </p:cNvPr>
          <p:cNvSpPr>
            <a:spLocks noGrp="1"/>
          </p:cNvSpPr>
          <p:nvPr>
            <p:ph type="body" sz="quarter" idx="18" hasCustomPrompt="1"/>
          </p:nvPr>
        </p:nvSpPr>
        <p:spPr>
          <a:xfrm>
            <a:off x="539998" y="1238906"/>
            <a:ext cx="11119175" cy="276999"/>
          </a:xfrm>
        </p:spPr>
        <p:txBody>
          <a:bodyPr/>
          <a:lstStyle>
            <a:lvl1pPr>
              <a:defRPr sz="1800" b="1" i="0" cap="all" spc="200" baseline="0">
                <a:solidFill>
                  <a:srgbClr val="463668"/>
                </a:solidFill>
                <a:latin typeface="Segoe UI Semibold" panose="020B0502040204020203" pitchFamily="34" charset="0"/>
                <a:cs typeface="Segoe UI Semibold" panose="020B0502040204020203" pitchFamily="34" charset="0"/>
              </a:defRPr>
            </a:lvl1pPr>
            <a:lvl2pPr>
              <a:defRPr sz="1800" b="1" i="0" cap="all" spc="150" baseline="0">
                <a:latin typeface="Segoe UI Semibold" panose="020B0502040204020203" pitchFamily="34" charset="0"/>
                <a:cs typeface="Segoe UI Semibold" panose="020B0502040204020203" pitchFamily="34" charset="0"/>
              </a:defRPr>
            </a:lvl2pPr>
            <a:lvl3pPr>
              <a:defRPr sz="1800" b="1" i="0" cap="all" spc="150" baseline="0">
                <a:latin typeface="Segoe UI Semibold" panose="020B0502040204020203" pitchFamily="34" charset="0"/>
                <a:cs typeface="Segoe UI Semibold" panose="020B0502040204020203" pitchFamily="34" charset="0"/>
              </a:defRPr>
            </a:lvl3pPr>
            <a:lvl4pPr>
              <a:defRPr sz="1800" b="1" i="0" cap="all" spc="150" baseline="0">
                <a:latin typeface="Segoe UI Semibold" panose="020B0502040204020203" pitchFamily="34" charset="0"/>
                <a:cs typeface="Segoe UI Semibold" panose="020B0502040204020203" pitchFamily="34" charset="0"/>
              </a:defRPr>
            </a:lvl4pPr>
            <a:lvl5pPr>
              <a:defRPr sz="1800" b="1" i="0" cap="all" spc="150" baseline="0">
                <a:latin typeface="Segoe UI Semibold" panose="020B0502040204020203" pitchFamily="34" charset="0"/>
                <a:cs typeface="Segoe UI Semibold" panose="020B0502040204020203" pitchFamily="34" charset="0"/>
              </a:defRPr>
            </a:lvl5pPr>
          </a:lstStyle>
          <a:p>
            <a:pPr lvl="0"/>
            <a:r>
              <a:rPr lang="en-US"/>
              <a:t>Click to add sub headline</a:t>
            </a:r>
          </a:p>
        </p:txBody>
      </p:sp>
      <p:sp>
        <p:nvSpPr>
          <p:cNvPr id="9" name="Title 1">
            <a:extLst>
              <a:ext uri="{FF2B5EF4-FFF2-40B4-BE49-F238E27FC236}">
                <a16:creationId xmlns:a16="http://schemas.microsoft.com/office/drawing/2014/main" id="{2907B6C3-01A8-CFB2-2301-18951385E224}"/>
              </a:ext>
            </a:extLst>
          </p:cNvPr>
          <p:cNvSpPr>
            <a:spLocks noGrp="1"/>
          </p:cNvSpPr>
          <p:nvPr>
            <p:ph type="title" hasCustomPrompt="1"/>
          </p:nvPr>
        </p:nvSpPr>
        <p:spPr>
          <a:xfrm>
            <a:off x="539999" y="430036"/>
            <a:ext cx="11119175" cy="677108"/>
          </a:xfrm>
        </p:spPr>
        <p:txBody>
          <a:bodyPr anchor="t" anchorCtr="0"/>
          <a:lstStyle>
            <a:lvl1pPr>
              <a:defRPr lang="en-US" sz="4400" b="0" i="0" kern="1200" spc="-50" baseline="0" dirty="0">
                <a:gradFill>
                  <a:gsLst>
                    <a:gs pos="0">
                      <a:srgbClr val="8661C5"/>
                    </a:gs>
                    <a:gs pos="100000">
                      <a:srgbClr val="C73ECC"/>
                    </a:gs>
                  </a:gsLst>
                  <a:lin ang="2700000" scaled="1"/>
                </a:gradFill>
                <a:latin typeface="+mj-lt"/>
                <a:ea typeface="+mn-ea"/>
                <a:cs typeface="Segoe UI Semibold" panose="020B0502040204020203" pitchFamily="34" charset="0"/>
              </a:defRPr>
            </a:lvl1pPr>
          </a:lstStyle>
          <a:p>
            <a:r>
              <a:rPr lang="en-US"/>
              <a:t>Click to add headline</a:t>
            </a:r>
          </a:p>
        </p:txBody>
      </p:sp>
      <p:sp>
        <p:nvSpPr>
          <p:cNvPr id="7" name="Text Placeholder 12">
            <a:extLst>
              <a:ext uri="{FF2B5EF4-FFF2-40B4-BE49-F238E27FC236}">
                <a16:creationId xmlns:a16="http://schemas.microsoft.com/office/drawing/2014/main" id="{90B270BA-A006-BCAA-1AE8-1DBB7080F949}"/>
              </a:ext>
            </a:extLst>
          </p:cNvPr>
          <p:cNvSpPr>
            <a:spLocks noGrp="1"/>
          </p:cNvSpPr>
          <p:nvPr>
            <p:ph type="body" sz="quarter" idx="15" hasCustomPrompt="1"/>
          </p:nvPr>
        </p:nvSpPr>
        <p:spPr>
          <a:xfrm>
            <a:off x="539999" y="6302589"/>
            <a:ext cx="11119175" cy="123111"/>
          </a:xfrm>
        </p:spPr>
        <p:txBody>
          <a:bodyPr>
            <a:spAutoFit/>
          </a:bodyPr>
          <a:lstStyle>
            <a:lvl1pPr>
              <a:defRPr sz="800" b="0" i="0">
                <a:solidFill>
                  <a:schemeClr val="tx1"/>
                </a:solidFill>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Source text </a:t>
            </a:r>
          </a:p>
        </p:txBody>
      </p:sp>
    </p:spTree>
    <p:extLst>
      <p:ext uri="{BB962C8B-B14F-4D97-AF65-F5344CB8AC3E}">
        <p14:creationId xmlns:p14="http://schemas.microsoft.com/office/powerpoint/2010/main" val="4035072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C">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B4F8BEB5-724C-8740-8C0C-1C282BC0D59E}"/>
              </a:ext>
            </a:extLst>
          </p:cNvPr>
          <p:cNvSpPr>
            <a:spLocks noGrp="1"/>
          </p:cNvSpPr>
          <p:nvPr>
            <p:ph type="body" sz="quarter" idx="13" hasCustomPrompt="1"/>
          </p:nvPr>
        </p:nvSpPr>
        <p:spPr>
          <a:xfrm>
            <a:off x="539999" y="5275624"/>
            <a:ext cx="5286001" cy="307777"/>
          </a:xfrm>
        </p:spPr>
        <p:txBody>
          <a:bodyPr wrap="square">
            <a:spAutoFit/>
          </a:bodyPr>
          <a:lstStyle>
            <a:lvl1pPr>
              <a:defRPr sz="20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14" name="Text Placeholder 12">
            <a:extLst>
              <a:ext uri="{FF2B5EF4-FFF2-40B4-BE49-F238E27FC236}">
                <a16:creationId xmlns:a16="http://schemas.microsoft.com/office/drawing/2014/main" id="{FE6255D4-8BE4-A74F-895D-A42C29B7F093}"/>
              </a:ext>
            </a:extLst>
          </p:cNvPr>
          <p:cNvSpPr>
            <a:spLocks noGrp="1"/>
          </p:cNvSpPr>
          <p:nvPr>
            <p:ph type="body" sz="quarter" idx="14" hasCustomPrompt="1"/>
          </p:nvPr>
        </p:nvSpPr>
        <p:spPr>
          <a:xfrm>
            <a:off x="6373173" y="5275624"/>
            <a:ext cx="5286001" cy="307777"/>
          </a:xfrm>
        </p:spPr>
        <p:txBody>
          <a:bodyPr wrap="square">
            <a:spAutoFit/>
          </a:bodyPr>
          <a:lstStyle>
            <a:lvl1pPr>
              <a:defRPr sz="2000" b="0" i="0">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content</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5C28D9F2-5A40-C840-9C7B-27C7C2E2FD2C}"/>
              </a:ext>
            </a:extLst>
          </p:cNvPr>
          <p:cNvSpPr>
            <a:spLocks noGrp="1"/>
          </p:cNvSpPr>
          <p:nvPr>
            <p:ph type="pic" sz="quarter" idx="20" hasCustomPrompt="1"/>
          </p:nvPr>
        </p:nvSpPr>
        <p:spPr bwMode="gray">
          <a:xfrm>
            <a:off x="6373047" y="1832560"/>
            <a:ext cx="5289551" cy="3090519"/>
          </a:xfrm>
          <a:prstGeom prst="rect">
            <a:avLst/>
          </a:prstGeom>
          <a:solidFill>
            <a:schemeClr val="bg2"/>
          </a:solidFill>
        </p:spPr>
        <p:txBody>
          <a:bodyPr vert="horz" wrap="square" lIns="0" tIns="0" rIns="0" bIns="1440000" rtlCol="0" anchor="ctr" anchorCtr="0">
            <a:noAutofit/>
          </a:bodyPr>
          <a:lstStyle>
            <a:lvl1pPr marL="0" indent="0" algn="ctr">
              <a:buNone/>
              <a:defRPr lang="en-US" sz="1000" b="1" dirty="0">
                <a:solidFill>
                  <a:schemeClr val="tx1"/>
                </a:solidFill>
              </a:defRPr>
            </a:lvl1pPr>
          </a:lstStyle>
          <a:p>
            <a:pPr marL="228600" lvl="0" indent="-228600" algn="ctr"/>
            <a:r>
              <a:rPr lang="en-US"/>
              <a:t>Drag &amp; drop your photo here or click or tap icon below to insert</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B2888371-BC0B-2E4A-981F-9936FB48D324}"/>
              </a:ext>
            </a:extLst>
          </p:cNvPr>
          <p:cNvSpPr>
            <a:spLocks noGrp="1"/>
          </p:cNvSpPr>
          <p:nvPr>
            <p:ph type="pic" sz="quarter" idx="21" hasCustomPrompt="1"/>
          </p:nvPr>
        </p:nvSpPr>
        <p:spPr bwMode="gray">
          <a:xfrm>
            <a:off x="543424" y="1832560"/>
            <a:ext cx="5289550" cy="3090519"/>
          </a:xfrm>
          <a:prstGeom prst="rect">
            <a:avLst/>
          </a:prstGeom>
          <a:solidFill>
            <a:schemeClr val="bg2"/>
          </a:solidFill>
        </p:spPr>
        <p:txBody>
          <a:bodyPr vert="horz" wrap="square" lIns="0" tIns="0" rIns="0" bIns="1440000" rtlCol="0" anchor="ctr" anchorCtr="0">
            <a:noAutofit/>
          </a:bodyPr>
          <a:lstStyle>
            <a:lvl1pPr marL="228600" indent="-228600" algn="ctr">
              <a:buNone/>
              <a:defRPr lang="en-US" sz="1000" b="1" dirty="0">
                <a:solidFill>
                  <a:schemeClr val="tx1"/>
                </a:solidFill>
              </a:defRPr>
            </a:lvl1pPr>
          </a:lstStyle>
          <a:p>
            <a:pPr marL="228600" lvl="0" indent="-228600" algn="ctr"/>
            <a:r>
              <a:rPr lang="en-US"/>
              <a:t>Drag &amp; drop your photo here or click or tap icon below to insert</a:t>
            </a:r>
          </a:p>
        </p:txBody>
      </p:sp>
      <p:sp>
        <p:nvSpPr>
          <p:cNvPr id="9" name="Title 1">
            <a:extLst>
              <a:ext uri="{FF2B5EF4-FFF2-40B4-BE49-F238E27FC236}">
                <a16:creationId xmlns:a16="http://schemas.microsoft.com/office/drawing/2014/main" id="{411B0DAA-4F33-7F46-3D48-B893ED6391C2}"/>
              </a:ext>
            </a:extLst>
          </p:cNvPr>
          <p:cNvSpPr>
            <a:spLocks noGrp="1"/>
          </p:cNvSpPr>
          <p:nvPr>
            <p:ph type="title" hasCustomPrompt="1"/>
          </p:nvPr>
        </p:nvSpPr>
        <p:spPr>
          <a:xfrm>
            <a:off x="539999" y="430036"/>
            <a:ext cx="11119175" cy="677108"/>
          </a:xfrm>
        </p:spPr>
        <p:txBody>
          <a:bodyPr anchor="t" anchorCtr="0"/>
          <a:lstStyle>
            <a:lvl1pPr>
              <a:defRPr lang="en-US" sz="4400" b="0" i="0" kern="1200" spc="-50" baseline="0" dirty="0">
                <a:gradFill>
                  <a:gsLst>
                    <a:gs pos="0">
                      <a:srgbClr val="8661C5"/>
                    </a:gs>
                    <a:gs pos="100000">
                      <a:srgbClr val="C73ECC"/>
                    </a:gs>
                  </a:gsLst>
                  <a:lin ang="2700000" scaled="1"/>
                </a:gradFill>
                <a:latin typeface="+mj-lt"/>
                <a:ea typeface="+mn-ea"/>
                <a:cs typeface="Segoe UI Semibold" panose="020B0502040204020203" pitchFamily="34" charset="0"/>
              </a:defRPr>
            </a:lvl1pPr>
          </a:lstStyle>
          <a:p>
            <a:r>
              <a:rPr lang="en-US"/>
              <a:t>Click to add headline</a:t>
            </a:r>
          </a:p>
        </p:txBody>
      </p:sp>
      <p:sp>
        <p:nvSpPr>
          <p:cNvPr id="8" name="Text Placeholder 12">
            <a:extLst>
              <a:ext uri="{FF2B5EF4-FFF2-40B4-BE49-F238E27FC236}">
                <a16:creationId xmlns:a16="http://schemas.microsoft.com/office/drawing/2014/main" id="{407FD632-9643-B5F0-C5F6-D548C9AE54C2}"/>
              </a:ext>
            </a:extLst>
          </p:cNvPr>
          <p:cNvSpPr>
            <a:spLocks noGrp="1"/>
          </p:cNvSpPr>
          <p:nvPr>
            <p:ph type="body" sz="quarter" idx="15" hasCustomPrompt="1"/>
          </p:nvPr>
        </p:nvSpPr>
        <p:spPr>
          <a:xfrm>
            <a:off x="539999" y="6302589"/>
            <a:ext cx="11119175" cy="123111"/>
          </a:xfrm>
        </p:spPr>
        <p:txBody>
          <a:bodyPr>
            <a:spAutoFit/>
          </a:bodyPr>
          <a:lstStyle>
            <a:lvl1pPr>
              <a:defRPr sz="800" b="0" i="0">
                <a:solidFill>
                  <a:schemeClr val="tx1"/>
                </a:solidFill>
                <a:latin typeface="Segoe UI" panose="020B0502040204020203" pitchFamily="34" charset="0"/>
                <a:cs typeface="Segoe UI" panose="020B0502040204020203" pitchFamily="34" charset="0"/>
              </a:defRPr>
            </a:lvl1pPr>
            <a:lvl2pPr>
              <a:defRPr b="0" i="0">
                <a:latin typeface="Segoe UI Semilight" panose="020B0402040204020203" pitchFamily="34" charset="0"/>
                <a:cs typeface="Segoe UI Semilight" panose="020B0402040204020203" pitchFamily="34" charset="0"/>
              </a:defRPr>
            </a:lvl2pPr>
            <a:lvl3pPr>
              <a:defRPr b="0" i="0">
                <a:latin typeface="Segoe UI Semilight" panose="020B0402040204020203" pitchFamily="34" charset="0"/>
                <a:cs typeface="Segoe UI Semilight" panose="020B0402040204020203" pitchFamily="34" charset="0"/>
              </a:defRPr>
            </a:lvl3pPr>
            <a:lvl4pPr>
              <a:defRPr b="0" i="0">
                <a:latin typeface="Segoe UI Semilight" panose="020B0402040204020203" pitchFamily="34" charset="0"/>
                <a:cs typeface="Segoe UI Semilight" panose="020B0402040204020203" pitchFamily="34" charset="0"/>
              </a:defRPr>
            </a:lvl4pPr>
            <a:lvl5pPr>
              <a:defRPr b="0" i="0">
                <a:latin typeface="Segoe UI Semilight" panose="020B0402040204020203" pitchFamily="34" charset="0"/>
                <a:cs typeface="Segoe UI Semilight" panose="020B0402040204020203" pitchFamily="34" charset="0"/>
              </a:defRPr>
            </a:lvl5pPr>
          </a:lstStyle>
          <a:p>
            <a:pPr lvl="0"/>
            <a:r>
              <a:rPr lang="en-US"/>
              <a:t>Click to add Source text </a:t>
            </a:r>
          </a:p>
        </p:txBody>
      </p:sp>
    </p:spTree>
    <p:extLst>
      <p:ext uri="{BB962C8B-B14F-4D97-AF65-F5344CB8AC3E}">
        <p14:creationId xmlns:p14="http://schemas.microsoft.com/office/powerpoint/2010/main" val="393767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theme" Target="../theme/theme2.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20" Type="http://schemas.openxmlformats.org/officeDocument/2006/relationships/theme" Target="../theme/theme3.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slideLayout" Target="../slideLayouts/slideLayout51.xml"/><Relationship Id="rId10" Type="http://schemas.openxmlformats.org/officeDocument/2006/relationships/slideLayout" Target="../slideLayouts/slideLayout46.xml"/><Relationship Id="rId19" Type="http://schemas.openxmlformats.org/officeDocument/2006/relationships/slideLayout" Target="../slideLayouts/slideLayout55.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464147-85AA-564C-B269-7F8B0E0CB655}"/>
              </a:ext>
            </a:extLst>
          </p:cNvPr>
          <p:cNvSpPr>
            <a:spLocks noGrp="1"/>
          </p:cNvSpPr>
          <p:nvPr>
            <p:ph type="title"/>
          </p:nvPr>
        </p:nvSpPr>
        <p:spPr>
          <a:xfrm>
            <a:off x="540000" y="430036"/>
            <a:ext cx="11108542" cy="677108"/>
          </a:xfrm>
          <a:prstGeom prst="rect">
            <a:avLst/>
          </a:prstGeom>
        </p:spPr>
        <p:txBody>
          <a:bodyPr vert="horz" wrap="square" lIns="0" tIns="0" rIns="0" bIns="0" rtlCol="0" anchor="ctr">
            <a:spAutoFit/>
          </a:bodyPr>
          <a:lstStyle/>
          <a:p>
            <a:r>
              <a:rPr lang="en-US"/>
              <a:t>Click to edit Master title style</a:t>
            </a:r>
          </a:p>
        </p:txBody>
      </p:sp>
      <p:sp>
        <p:nvSpPr>
          <p:cNvPr id="3" name="Text Placeholder 2">
            <a:extLst>
              <a:ext uri="{FF2B5EF4-FFF2-40B4-BE49-F238E27FC236}">
                <a16:creationId xmlns:a16="http://schemas.microsoft.com/office/drawing/2014/main" id="{E281BB5B-13C5-FE46-8D60-1861A26CA944}"/>
              </a:ext>
            </a:extLst>
          </p:cNvPr>
          <p:cNvSpPr>
            <a:spLocks noGrp="1"/>
          </p:cNvSpPr>
          <p:nvPr>
            <p:ph type="body" idx="1"/>
          </p:nvPr>
        </p:nvSpPr>
        <p:spPr>
          <a:xfrm>
            <a:off x="539999" y="1757108"/>
            <a:ext cx="11108541" cy="1292662"/>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2AE7E4D6-B68D-404C-A7A4-87A2D18D339E}"/>
              </a:ext>
            </a:extLst>
          </p:cNvPr>
          <p:cNvSpPr>
            <a:spLocks noGrp="1"/>
          </p:cNvSpPr>
          <p:nvPr>
            <p:ph type="ftr" sz="quarter" idx="3"/>
          </p:nvPr>
        </p:nvSpPr>
        <p:spPr>
          <a:xfrm>
            <a:off x="539999" y="6194889"/>
            <a:ext cx="4114800" cy="123111"/>
          </a:xfrm>
          <a:prstGeom prst="rect">
            <a:avLst/>
          </a:prstGeom>
        </p:spPr>
        <p:txBody>
          <a:bodyPr vert="horz" lIns="0" tIns="0" rIns="0" bIns="0" rtlCol="0" anchor="ctr">
            <a:spAutoFit/>
          </a:bodyPr>
          <a:lstStyle>
            <a:lvl1pPr algn="l">
              <a:defRPr sz="800" b="1" i="0" cap="all" spc="150" baseline="0">
                <a:solidFill>
                  <a:schemeClr val="tx1">
                    <a:tint val="75000"/>
                  </a:schemeClr>
                </a:solidFill>
                <a:latin typeface="Segoe UI Semibold" panose="020B0502040204020203" pitchFamily="34" charset="0"/>
                <a:cs typeface="Segoe UI Semibold" panose="020B0502040204020203" pitchFamily="34" charset="0"/>
              </a:defRPr>
            </a:lvl1pPr>
          </a:lstStyle>
          <a:p>
            <a:r>
              <a:rPr lang="en-US"/>
              <a:t>FOOTER</a:t>
            </a:r>
          </a:p>
        </p:txBody>
      </p:sp>
      <p:sp>
        <p:nvSpPr>
          <p:cNvPr id="6" name="Slide Number Placeholder 5">
            <a:extLst>
              <a:ext uri="{FF2B5EF4-FFF2-40B4-BE49-F238E27FC236}">
                <a16:creationId xmlns:a16="http://schemas.microsoft.com/office/drawing/2014/main" id="{B22A5500-0FF1-9E40-9843-0096955CDA8F}"/>
              </a:ext>
            </a:extLst>
          </p:cNvPr>
          <p:cNvSpPr>
            <a:spLocks noGrp="1"/>
          </p:cNvSpPr>
          <p:nvPr>
            <p:ph type="sldNum" sz="quarter" idx="4"/>
          </p:nvPr>
        </p:nvSpPr>
        <p:spPr>
          <a:xfrm>
            <a:off x="8905340" y="6194889"/>
            <a:ext cx="2743200" cy="123111"/>
          </a:xfrm>
          <a:prstGeom prst="rect">
            <a:avLst/>
          </a:prstGeom>
        </p:spPr>
        <p:txBody>
          <a:bodyPr vert="horz" lIns="0" tIns="0" rIns="0" bIns="0" rtlCol="0" anchor="ctr">
            <a:spAutoFit/>
          </a:bodyPr>
          <a:lstStyle>
            <a:lvl1pPr algn="r">
              <a:defRPr sz="800" b="1" i="0" cap="all" spc="150" baseline="0">
                <a:solidFill>
                  <a:schemeClr val="tx1">
                    <a:tint val="75000"/>
                  </a:schemeClr>
                </a:solidFill>
                <a:latin typeface="Segoe UI Semibold" panose="020B0502040204020203" pitchFamily="34" charset="0"/>
                <a:cs typeface="Segoe UI Semibold" panose="020B0502040204020203" pitchFamily="34" charset="0"/>
              </a:defRPr>
            </a:lvl1pPr>
          </a:lstStyle>
          <a:p>
            <a:fld id="{1A1CA28D-0A27-9D4B-AA9C-99C419B708D3}" type="slidenum">
              <a:rPr lang="en-US" smtClean="0"/>
              <a:pPr/>
              <a:t>‹#›</a:t>
            </a:fld>
            <a:endParaRPr lang="en-US"/>
          </a:p>
        </p:txBody>
      </p:sp>
    </p:spTree>
    <p:extLst>
      <p:ext uri="{BB962C8B-B14F-4D97-AF65-F5344CB8AC3E}">
        <p14:creationId xmlns:p14="http://schemas.microsoft.com/office/powerpoint/2010/main" val="2748882493"/>
      </p:ext>
    </p:extLst>
  </p:cSld>
  <p:clrMap bg1="lt1" tx1="dk1" bg2="lt2" tx2="dk2" accent1="accent1" accent2="accent2" accent3="accent3" accent4="accent4" accent5="accent5" accent6="accent6" hlink="hlink" folHlink="folHlink"/>
  <p:sldLayoutIdLst>
    <p:sldLayoutId id="2147484028" r:id="rId1"/>
    <p:sldLayoutId id="2147483996" r:id="rId2"/>
    <p:sldLayoutId id="2147484009" r:id="rId3"/>
    <p:sldLayoutId id="2147484012" r:id="rId4"/>
    <p:sldLayoutId id="2147484023" r:id="rId5"/>
    <p:sldLayoutId id="2147483997" r:id="rId6"/>
    <p:sldLayoutId id="2147483998" r:id="rId7"/>
    <p:sldLayoutId id="2147484000" r:id="rId8"/>
    <p:sldLayoutId id="2147484001" r:id="rId9"/>
    <p:sldLayoutId id="2147484002" r:id="rId10"/>
    <p:sldLayoutId id="2147484003" r:id="rId11"/>
    <p:sldLayoutId id="2147484004" r:id="rId12"/>
    <p:sldLayoutId id="2147484005" r:id="rId13"/>
    <p:sldLayoutId id="2147483999" r:id="rId14"/>
    <p:sldLayoutId id="2147484020" r:id="rId15"/>
    <p:sldLayoutId id="2147484015" r:id="rId16"/>
    <p:sldLayoutId id="2147484006" r:id="rId17"/>
    <p:sldLayoutId id="2147484007" r:id="rId1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l" defTabSz="914400" rtl="0" eaLnBrk="1" latinLnBrk="0" hangingPunct="1">
        <a:lnSpc>
          <a:spcPct val="100000"/>
        </a:lnSpc>
        <a:spcBef>
          <a:spcPct val="0"/>
        </a:spcBef>
        <a:buNone/>
        <a:defRPr sz="4400" b="0" i="0" kern="1200" spc="-50" baseline="0">
          <a:solidFill>
            <a:schemeClr val="tx1"/>
          </a:solidFill>
          <a:latin typeface="Segoe UI Semilight" panose="020B0402040204020203" pitchFamily="34" charset="0"/>
          <a:ea typeface="+mj-ea"/>
          <a:cs typeface="Segoe UI Semilight" panose="020B0402040204020203" pitchFamily="34" charset="0"/>
        </a:defRPr>
      </a:lvl1pPr>
    </p:titleStyle>
    <p:bodyStyle>
      <a:lvl1pPr marL="0" indent="0" algn="l" defTabSz="914400" rtl="0" eaLnBrk="1" latinLnBrk="0" hangingPunct="1">
        <a:lnSpc>
          <a:spcPct val="100000"/>
        </a:lnSpc>
        <a:spcBef>
          <a:spcPts val="0"/>
        </a:spcBef>
        <a:buFont typeface="Arial" panose="020B0604020202020204" pitchFamily="34" charset="0"/>
        <a:buNone/>
        <a:defRPr sz="2000" b="0" i="0" kern="1200" spc="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100000"/>
        </a:lnSpc>
        <a:spcBef>
          <a:spcPts val="0"/>
        </a:spcBef>
        <a:buFont typeface="Arial" panose="020B0604020202020204" pitchFamily="34" charset="0"/>
        <a:buNone/>
        <a:defRPr sz="1800" b="0" i="0" kern="1200" spc="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100000"/>
        </a:lnSpc>
        <a:spcBef>
          <a:spcPts val="0"/>
        </a:spcBef>
        <a:buFont typeface="Arial" panose="020B0604020202020204" pitchFamily="34" charset="0"/>
        <a:buNone/>
        <a:defRPr sz="1600" b="0" i="0" kern="1200" spc="0">
          <a:solidFill>
            <a:schemeClr val="tx1"/>
          </a:solidFill>
          <a:latin typeface="Segoe UI" panose="020B0502040204020203" pitchFamily="34" charset="0"/>
          <a:ea typeface="+mn-ea"/>
          <a:cs typeface="Segoe UI" panose="020B0502040204020203" pitchFamily="34" charset="0"/>
        </a:defRPr>
      </a:lvl3pPr>
      <a:lvl4pPr marL="1371600" indent="0" algn="l" defTabSz="914400" rtl="0" eaLnBrk="1" latinLnBrk="0" hangingPunct="1">
        <a:lnSpc>
          <a:spcPct val="100000"/>
        </a:lnSpc>
        <a:spcBef>
          <a:spcPts val="0"/>
        </a:spcBef>
        <a:buFont typeface="Arial" panose="020B0604020202020204" pitchFamily="34" charset="0"/>
        <a:buNone/>
        <a:defRPr sz="1400" b="0" i="0" kern="1200" spc="0">
          <a:solidFill>
            <a:schemeClr val="tx1"/>
          </a:solidFill>
          <a:latin typeface="Segoe UI" panose="020B0502040204020203" pitchFamily="34" charset="0"/>
          <a:ea typeface="+mn-ea"/>
          <a:cs typeface="Segoe UI" panose="020B0502040204020203" pitchFamily="34" charset="0"/>
        </a:defRPr>
      </a:lvl4pPr>
      <a:lvl5pPr marL="1828800" indent="0" algn="l" defTabSz="914400" rtl="0" eaLnBrk="1" latinLnBrk="0" hangingPunct="1">
        <a:lnSpc>
          <a:spcPct val="100000"/>
        </a:lnSpc>
        <a:spcBef>
          <a:spcPts val="0"/>
        </a:spcBef>
        <a:buFont typeface="Arial" panose="020B0604020202020204" pitchFamily="34" charset="0"/>
        <a:buNone/>
        <a:defRPr sz="1400" b="0" i="0" kern="1200" spc="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464147-85AA-564C-B269-7F8B0E0CB655}"/>
              </a:ext>
            </a:extLst>
          </p:cNvPr>
          <p:cNvSpPr>
            <a:spLocks noGrp="1"/>
          </p:cNvSpPr>
          <p:nvPr>
            <p:ph type="title"/>
          </p:nvPr>
        </p:nvSpPr>
        <p:spPr>
          <a:xfrm>
            <a:off x="540000" y="430036"/>
            <a:ext cx="11108542" cy="677108"/>
          </a:xfrm>
          <a:prstGeom prst="rect">
            <a:avLst/>
          </a:prstGeom>
        </p:spPr>
        <p:txBody>
          <a:bodyPr vert="horz" wrap="square" lIns="0" tIns="0" rIns="0" bIns="0" rtlCol="0" anchor="ctr">
            <a:sp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E281BB5B-13C5-FE46-8D60-1861A26CA944}"/>
              </a:ext>
            </a:extLst>
          </p:cNvPr>
          <p:cNvSpPr>
            <a:spLocks noGrp="1"/>
          </p:cNvSpPr>
          <p:nvPr>
            <p:ph type="body" idx="1"/>
          </p:nvPr>
        </p:nvSpPr>
        <p:spPr>
          <a:xfrm>
            <a:off x="539999" y="1757108"/>
            <a:ext cx="11108541" cy="1292662"/>
          </a:xfrm>
          <a:prstGeom prst="rect">
            <a:avLst/>
          </a:prstGeom>
        </p:spPr>
        <p:txBody>
          <a:bodyPr vert="horz" wrap="square" lIns="0" tIns="0" rIns="0" bIns="0" rtlCol="0">
            <a:sp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Footer Placeholder 4">
            <a:extLst>
              <a:ext uri="{FF2B5EF4-FFF2-40B4-BE49-F238E27FC236}">
                <a16:creationId xmlns:a16="http://schemas.microsoft.com/office/drawing/2014/main" id="{2AE7E4D6-B68D-404C-A7A4-87A2D18D339E}"/>
              </a:ext>
            </a:extLst>
          </p:cNvPr>
          <p:cNvSpPr>
            <a:spLocks noGrp="1"/>
          </p:cNvSpPr>
          <p:nvPr>
            <p:ph type="ftr" sz="quarter" idx="3"/>
          </p:nvPr>
        </p:nvSpPr>
        <p:spPr>
          <a:xfrm>
            <a:off x="539999" y="6194889"/>
            <a:ext cx="4114800" cy="123111"/>
          </a:xfrm>
          <a:prstGeom prst="rect">
            <a:avLst/>
          </a:prstGeom>
        </p:spPr>
        <p:txBody>
          <a:bodyPr vert="horz" lIns="0" tIns="0" rIns="0" bIns="0" rtlCol="0" anchor="ctr">
            <a:spAutoFit/>
          </a:bodyPr>
          <a:lstStyle>
            <a:lvl1pPr algn="l">
              <a:defRPr sz="800" b="1" i="0" cap="all" spc="150" baseline="0">
                <a:solidFill>
                  <a:schemeClr val="tx1">
                    <a:tint val="75000"/>
                  </a:schemeClr>
                </a:solidFill>
                <a:latin typeface="Segoe UI Semibold" panose="020B0502040204020203" pitchFamily="34" charset="0"/>
                <a:cs typeface="Segoe UI Semibold" panose="020B0502040204020203" pitchFamily="34" charset="0"/>
              </a:defRPr>
            </a:lvl1pPr>
          </a:lstStyle>
          <a:p>
            <a:r>
              <a:rPr lang="en-US"/>
              <a:t>FOOTER</a:t>
            </a:r>
          </a:p>
        </p:txBody>
      </p:sp>
      <p:sp>
        <p:nvSpPr>
          <p:cNvPr id="6" name="Slide Number Placeholder 5">
            <a:extLst>
              <a:ext uri="{FF2B5EF4-FFF2-40B4-BE49-F238E27FC236}">
                <a16:creationId xmlns:a16="http://schemas.microsoft.com/office/drawing/2014/main" id="{B22A5500-0FF1-9E40-9843-0096955CDA8F}"/>
              </a:ext>
            </a:extLst>
          </p:cNvPr>
          <p:cNvSpPr>
            <a:spLocks noGrp="1"/>
          </p:cNvSpPr>
          <p:nvPr>
            <p:ph type="sldNum" sz="quarter" idx="4"/>
          </p:nvPr>
        </p:nvSpPr>
        <p:spPr>
          <a:xfrm>
            <a:off x="8905340" y="6194889"/>
            <a:ext cx="2743200" cy="123111"/>
          </a:xfrm>
          <a:prstGeom prst="rect">
            <a:avLst/>
          </a:prstGeom>
        </p:spPr>
        <p:txBody>
          <a:bodyPr vert="horz" lIns="0" tIns="0" rIns="0" bIns="0" rtlCol="0" anchor="ctr">
            <a:spAutoFit/>
          </a:bodyPr>
          <a:lstStyle>
            <a:lvl1pPr algn="r">
              <a:defRPr sz="800" b="1" i="0" cap="all" spc="150" baseline="0">
                <a:solidFill>
                  <a:schemeClr val="tx1">
                    <a:tint val="75000"/>
                  </a:schemeClr>
                </a:solidFill>
                <a:latin typeface="Segoe UI Semibold" panose="020B0502040204020203" pitchFamily="34" charset="0"/>
                <a:cs typeface="Segoe UI Semibold" panose="020B0502040204020203" pitchFamily="34" charset="0"/>
              </a:defRPr>
            </a:lvl1pPr>
          </a:lstStyle>
          <a:p>
            <a:fld id="{1A1CA28D-0A27-9D4B-AA9C-99C419B708D3}" type="slidenum">
              <a:rPr lang="en-US" smtClean="0"/>
              <a:pPr/>
              <a:t>‹#›</a:t>
            </a:fld>
            <a:endParaRPr lang="en-US"/>
          </a:p>
        </p:txBody>
      </p:sp>
    </p:spTree>
    <p:extLst>
      <p:ext uri="{BB962C8B-B14F-4D97-AF65-F5344CB8AC3E}">
        <p14:creationId xmlns:p14="http://schemas.microsoft.com/office/powerpoint/2010/main" val="2697480825"/>
      </p:ext>
    </p:extLst>
  </p:cSld>
  <p:clrMap bg1="lt1" tx1="dk1" bg2="lt2" tx2="dk2" accent1="accent1" accent2="accent2" accent3="accent3" accent4="accent4" accent5="accent5" accent6="accent6" hlink="hlink" folHlink="folHlink"/>
  <p:sldLayoutIdLst>
    <p:sldLayoutId id="2147484027" r:id="rId1"/>
    <p:sldLayoutId id="2147483993" r:id="rId2"/>
    <p:sldLayoutId id="2147484018" r:id="rId3"/>
    <p:sldLayoutId id="2147484013" r:id="rId4"/>
    <p:sldLayoutId id="2147484024" r:id="rId5"/>
    <p:sldLayoutId id="2147483980" r:id="rId6"/>
    <p:sldLayoutId id="2147483981" r:id="rId7"/>
    <p:sldLayoutId id="2147483983" r:id="rId8"/>
    <p:sldLayoutId id="2147483984" r:id="rId9"/>
    <p:sldLayoutId id="2147483985" r:id="rId10"/>
    <p:sldLayoutId id="2147483986" r:id="rId11"/>
    <p:sldLayoutId id="2147483987" r:id="rId12"/>
    <p:sldLayoutId id="2147483988" r:id="rId13"/>
    <p:sldLayoutId id="2147483982" r:id="rId14"/>
    <p:sldLayoutId id="2147484021" r:id="rId15"/>
    <p:sldLayoutId id="2147484016" r:id="rId16"/>
    <p:sldLayoutId id="2147483989" r:id="rId17"/>
    <p:sldLayoutId id="2147483990" r:id="rId1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l" defTabSz="914400" rtl="0" eaLnBrk="1" latinLnBrk="0" hangingPunct="1">
        <a:lnSpc>
          <a:spcPct val="100000"/>
        </a:lnSpc>
        <a:spcBef>
          <a:spcPct val="0"/>
        </a:spcBef>
        <a:buNone/>
        <a:defRPr sz="4400" b="0" i="0" kern="1200" spc="-50" baseline="0">
          <a:solidFill>
            <a:schemeClr val="tx1"/>
          </a:solidFill>
          <a:latin typeface="Segoe UI Semilight" panose="020B0402040204020203" pitchFamily="34" charset="0"/>
          <a:ea typeface="+mj-ea"/>
          <a:cs typeface="Segoe UI Semilight" panose="020B0402040204020203" pitchFamily="34" charset="0"/>
        </a:defRPr>
      </a:lvl1pPr>
    </p:titleStyle>
    <p:bodyStyle>
      <a:lvl1pPr marL="0" indent="0" algn="l" defTabSz="914400" rtl="0" eaLnBrk="1" latinLnBrk="0" hangingPunct="1">
        <a:lnSpc>
          <a:spcPct val="100000"/>
        </a:lnSpc>
        <a:spcBef>
          <a:spcPts val="0"/>
        </a:spcBef>
        <a:buFont typeface="Arial" panose="020B0604020202020204" pitchFamily="34" charset="0"/>
        <a:buNone/>
        <a:defRPr sz="2000" b="0" i="0" kern="1200" spc="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100000"/>
        </a:lnSpc>
        <a:spcBef>
          <a:spcPts val="0"/>
        </a:spcBef>
        <a:buFont typeface="Arial" panose="020B0604020202020204" pitchFamily="34" charset="0"/>
        <a:buNone/>
        <a:defRPr sz="1800" b="0" i="0" kern="1200" spc="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100000"/>
        </a:lnSpc>
        <a:spcBef>
          <a:spcPts val="0"/>
        </a:spcBef>
        <a:buFont typeface="Arial" panose="020B0604020202020204" pitchFamily="34" charset="0"/>
        <a:buNone/>
        <a:defRPr sz="1600" b="0" i="0" kern="1200" spc="0">
          <a:solidFill>
            <a:schemeClr val="tx1"/>
          </a:solidFill>
          <a:latin typeface="Segoe UI" panose="020B0502040204020203" pitchFamily="34" charset="0"/>
          <a:ea typeface="+mn-ea"/>
          <a:cs typeface="Segoe UI" panose="020B0502040204020203" pitchFamily="34" charset="0"/>
        </a:defRPr>
      </a:lvl3pPr>
      <a:lvl4pPr marL="1371600" indent="0" algn="l" defTabSz="914400" rtl="0" eaLnBrk="1" latinLnBrk="0" hangingPunct="1">
        <a:lnSpc>
          <a:spcPct val="100000"/>
        </a:lnSpc>
        <a:spcBef>
          <a:spcPts val="0"/>
        </a:spcBef>
        <a:buFont typeface="Arial" panose="020B0604020202020204" pitchFamily="34" charset="0"/>
        <a:buNone/>
        <a:defRPr sz="1400" b="0" i="0" kern="1200" spc="0">
          <a:solidFill>
            <a:schemeClr val="tx1"/>
          </a:solidFill>
          <a:latin typeface="Segoe UI" panose="020B0502040204020203" pitchFamily="34" charset="0"/>
          <a:ea typeface="+mn-ea"/>
          <a:cs typeface="Segoe UI" panose="020B0502040204020203" pitchFamily="34" charset="0"/>
        </a:defRPr>
      </a:lvl4pPr>
      <a:lvl5pPr marL="1828800" indent="0" algn="l" defTabSz="914400" rtl="0" eaLnBrk="1" latinLnBrk="0" hangingPunct="1">
        <a:lnSpc>
          <a:spcPct val="100000"/>
        </a:lnSpc>
        <a:spcBef>
          <a:spcPts val="0"/>
        </a:spcBef>
        <a:buFont typeface="Arial" panose="020B0604020202020204" pitchFamily="34" charset="0"/>
        <a:buNone/>
        <a:defRPr sz="1400" b="0" i="0" kern="1200" spc="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464147-85AA-564C-B269-7F8B0E0CB655}"/>
              </a:ext>
            </a:extLst>
          </p:cNvPr>
          <p:cNvSpPr>
            <a:spLocks noGrp="1"/>
          </p:cNvSpPr>
          <p:nvPr>
            <p:ph type="title"/>
          </p:nvPr>
        </p:nvSpPr>
        <p:spPr>
          <a:xfrm>
            <a:off x="540000" y="430036"/>
            <a:ext cx="11108542" cy="677108"/>
          </a:xfrm>
          <a:prstGeom prst="rect">
            <a:avLst/>
          </a:prstGeom>
        </p:spPr>
        <p:txBody>
          <a:bodyPr vert="horz" wrap="square" lIns="0" tIns="0" rIns="0" bIns="0" rtlCol="0" anchor="ctr">
            <a:sp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E281BB5B-13C5-FE46-8D60-1861A26CA944}"/>
              </a:ext>
            </a:extLst>
          </p:cNvPr>
          <p:cNvSpPr>
            <a:spLocks noGrp="1"/>
          </p:cNvSpPr>
          <p:nvPr>
            <p:ph type="body" idx="1"/>
          </p:nvPr>
        </p:nvSpPr>
        <p:spPr>
          <a:xfrm>
            <a:off x="539999" y="1757108"/>
            <a:ext cx="11108541" cy="1292662"/>
          </a:xfrm>
          <a:prstGeom prst="rect">
            <a:avLst/>
          </a:prstGeom>
        </p:spPr>
        <p:txBody>
          <a:bodyPr vert="horz" wrap="square" lIns="0" tIns="0" rIns="0" bIns="0" rtlCol="0">
            <a:sp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Footer Placeholder 4">
            <a:extLst>
              <a:ext uri="{FF2B5EF4-FFF2-40B4-BE49-F238E27FC236}">
                <a16:creationId xmlns:a16="http://schemas.microsoft.com/office/drawing/2014/main" id="{2AE7E4D6-B68D-404C-A7A4-87A2D18D339E}"/>
              </a:ext>
            </a:extLst>
          </p:cNvPr>
          <p:cNvSpPr>
            <a:spLocks noGrp="1"/>
          </p:cNvSpPr>
          <p:nvPr>
            <p:ph type="ftr" sz="quarter" idx="3"/>
          </p:nvPr>
        </p:nvSpPr>
        <p:spPr>
          <a:xfrm>
            <a:off x="539999" y="6194889"/>
            <a:ext cx="4114800" cy="123111"/>
          </a:xfrm>
          <a:prstGeom prst="rect">
            <a:avLst/>
          </a:prstGeom>
        </p:spPr>
        <p:txBody>
          <a:bodyPr vert="horz" lIns="0" tIns="0" rIns="0" bIns="0" rtlCol="0" anchor="ctr">
            <a:spAutoFit/>
          </a:bodyPr>
          <a:lstStyle>
            <a:lvl1pPr algn="l">
              <a:defRPr sz="800" b="1" i="0" cap="all" spc="150" baseline="0">
                <a:solidFill>
                  <a:schemeClr val="tx1">
                    <a:tint val="75000"/>
                  </a:schemeClr>
                </a:solidFill>
                <a:latin typeface="Segoe UI Semibold" panose="020B0502040204020203" pitchFamily="34" charset="0"/>
                <a:cs typeface="Segoe UI Semibold" panose="020B0502040204020203" pitchFamily="34" charset="0"/>
              </a:defRPr>
            </a:lvl1pPr>
          </a:lstStyle>
          <a:p>
            <a:r>
              <a:rPr lang="en-US"/>
              <a:t>FOOTER</a:t>
            </a:r>
          </a:p>
        </p:txBody>
      </p:sp>
      <p:sp>
        <p:nvSpPr>
          <p:cNvPr id="6" name="Slide Number Placeholder 5">
            <a:extLst>
              <a:ext uri="{FF2B5EF4-FFF2-40B4-BE49-F238E27FC236}">
                <a16:creationId xmlns:a16="http://schemas.microsoft.com/office/drawing/2014/main" id="{B22A5500-0FF1-9E40-9843-0096955CDA8F}"/>
              </a:ext>
            </a:extLst>
          </p:cNvPr>
          <p:cNvSpPr>
            <a:spLocks noGrp="1"/>
          </p:cNvSpPr>
          <p:nvPr>
            <p:ph type="sldNum" sz="quarter" idx="4"/>
          </p:nvPr>
        </p:nvSpPr>
        <p:spPr>
          <a:xfrm>
            <a:off x="8905340" y="6194889"/>
            <a:ext cx="2743200" cy="123111"/>
          </a:xfrm>
          <a:prstGeom prst="rect">
            <a:avLst/>
          </a:prstGeom>
        </p:spPr>
        <p:txBody>
          <a:bodyPr vert="horz" lIns="0" tIns="0" rIns="0" bIns="0" rtlCol="0" anchor="ctr">
            <a:spAutoFit/>
          </a:bodyPr>
          <a:lstStyle>
            <a:lvl1pPr algn="r">
              <a:defRPr sz="800" b="1" i="0" cap="all" spc="150" baseline="0">
                <a:solidFill>
                  <a:schemeClr val="tx1">
                    <a:tint val="75000"/>
                  </a:schemeClr>
                </a:solidFill>
                <a:latin typeface="Segoe UI Semibold" panose="020B0502040204020203" pitchFamily="34" charset="0"/>
                <a:cs typeface="Segoe UI Semibold" panose="020B0502040204020203" pitchFamily="34" charset="0"/>
              </a:defRPr>
            </a:lvl1pPr>
          </a:lstStyle>
          <a:p>
            <a:fld id="{1A1CA28D-0A27-9D4B-AA9C-99C419B708D3}" type="slidenum">
              <a:rPr lang="en-US" smtClean="0"/>
              <a:pPr/>
              <a:t>‹#›</a:t>
            </a:fld>
            <a:endParaRPr lang="en-US"/>
          </a:p>
        </p:txBody>
      </p:sp>
    </p:spTree>
    <p:extLst>
      <p:ext uri="{BB962C8B-B14F-4D97-AF65-F5344CB8AC3E}">
        <p14:creationId xmlns:p14="http://schemas.microsoft.com/office/powerpoint/2010/main" val="3312984734"/>
      </p:ext>
    </p:extLst>
  </p:cSld>
  <p:clrMap bg1="lt1" tx1="dk1" bg2="lt2" tx2="dk2" accent1="accent1" accent2="accent2" accent3="accent3" accent4="accent4" accent5="accent5" accent6="accent6" hlink="hlink" folHlink="folHlink"/>
  <p:sldLayoutIdLst>
    <p:sldLayoutId id="2147484026" r:id="rId1"/>
    <p:sldLayoutId id="2147483969" r:id="rId2"/>
    <p:sldLayoutId id="2147483974" r:id="rId3"/>
    <p:sldLayoutId id="2147484019" r:id="rId4"/>
    <p:sldLayoutId id="2147484014" r:id="rId5"/>
    <p:sldLayoutId id="2147484025" r:id="rId6"/>
    <p:sldLayoutId id="2147483975" r:id="rId7"/>
    <p:sldLayoutId id="2147483817" r:id="rId8"/>
    <p:sldLayoutId id="2147483818" r:id="rId9"/>
    <p:sldLayoutId id="2147483819" r:id="rId10"/>
    <p:sldLayoutId id="2147483820" r:id="rId11"/>
    <p:sldLayoutId id="2147483821" r:id="rId12"/>
    <p:sldLayoutId id="2147483823" r:id="rId13"/>
    <p:sldLayoutId id="2147483976" r:id="rId14"/>
    <p:sldLayoutId id="2147483972" r:id="rId15"/>
    <p:sldLayoutId id="2147484022" r:id="rId16"/>
    <p:sldLayoutId id="2147484017" r:id="rId17"/>
    <p:sldLayoutId id="2147483846" r:id="rId18"/>
    <p:sldLayoutId id="2147483973" r:id="rId1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l" defTabSz="914400" rtl="0" eaLnBrk="1" latinLnBrk="0" hangingPunct="1">
        <a:lnSpc>
          <a:spcPct val="100000"/>
        </a:lnSpc>
        <a:spcBef>
          <a:spcPct val="0"/>
        </a:spcBef>
        <a:buNone/>
        <a:defRPr sz="4400" b="0" i="0" kern="1200" spc="-50" baseline="0">
          <a:solidFill>
            <a:schemeClr val="tx1"/>
          </a:solidFill>
          <a:latin typeface="Segoe UI Semilight" panose="020B0402040204020203" pitchFamily="34" charset="0"/>
          <a:ea typeface="+mj-ea"/>
          <a:cs typeface="Segoe UI Semilight" panose="020B0402040204020203" pitchFamily="34" charset="0"/>
        </a:defRPr>
      </a:lvl1pPr>
    </p:titleStyle>
    <p:bodyStyle>
      <a:lvl1pPr marL="0" indent="0" algn="l" defTabSz="914400" rtl="0" eaLnBrk="1" latinLnBrk="0" hangingPunct="1">
        <a:lnSpc>
          <a:spcPct val="100000"/>
        </a:lnSpc>
        <a:spcBef>
          <a:spcPts val="0"/>
        </a:spcBef>
        <a:buFont typeface="Arial" panose="020B0604020202020204" pitchFamily="34" charset="0"/>
        <a:buNone/>
        <a:defRPr sz="2000" b="0" i="0" kern="1200" spc="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100000"/>
        </a:lnSpc>
        <a:spcBef>
          <a:spcPts val="0"/>
        </a:spcBef>
        <a:buFont typeface="Arial" panose="020B0604020202020204" pitchFamily="34" charset="0"/>
        <a:buNone/>
        <a:defRPr sz="1800" b="0" i="0" kern="1200" spc="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100000"/>
        </a:lnSpc>
        <a:spcBef>
          <a:spcPts val="0"/>
        </a:spcBef>
        <a:buFont typeface="Arial" panose="020B0604020202020204" pitchFamily="34" charset="0"/>
        <a:buNone/>
        <a:defRPr sz="1600" b="0" i="0" kern="1200" spc="0">
          <a:solidFill>
            <a:schemeClr val="tx1"/>
          </a:solidFill>
          <a:latin typeface="Segoe UI" panose="020B0502040204020203" pitchFamily="34" charset="0"/>
          <a:ea typeface="+mn-ea"/>
          <a:cs typeface="Segoe UI" panose="020B0502040204020203" pitchFamily="34" charset="0"/>
        </a:defRPr>
      </a:lvl3pPr>
      <a:lvl4pPr marL="1371600" indent="0" algn="l" defTabSz="914400" rtl="0" eaLnBrk="1" latinLnBrk="0" hangingPunct="1">
        <a:lnSpc>
          <a:spcPct val="100000"/>
        </a:lnSpc>
        <a:spcBef>
          <a:spcPts val="0"/>
        </a:spcBef>
        <a:buFont typeface="Arial" panose="020B0604020202020204" pitchFamily="34" charset="0"/>
        <a:buNone/>
        <a:defRPr sz="1400" b="0" i="0" kern="1200" spc="0">
          <a:solidFill>
            <a:schemeClr val="tx1"/>
          </a:solidFill>
          <a:latin typeface="Segoe UI" panose="020B0502040204020203" pitchFamily="34" charset="0"/>
          <a:ea typeface="+mn-ea"/>
          <a:cs typeface="Segoe UI" panose="020B0502040204020203" pitchFamily="34" charset="0"/>
        </a:defRPr>
      </a:lvl4pPr>
      <a:lvl5pPr marL="1828800" indent="0" algn="l" defTabSz="914400" rtl="0" eaLnBrk="1" latinLnBrk="0" hangingPunct="1">
        <a:lnSpc>
          <a:spcPct val="100000"/>
        </a:lnSpc>
        <a:spcBef>
          <a:spcPts val="0"/>
        </a:spcBef>
        <a:buFont typeface="Arial" panose="020B0604020202020204" pitchFamily="34" charset="0"/>
        <a:buNone/>
        <a:defRPr sz="1400" b="0" i="0" kern="1200" spc="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5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5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xml"/><Relationship Id="rId1" Type="http://schemas.openxmlformats.org/officeDocument/2006/relationships/slideLayout" Target="../slideLayouts/slideLayout5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5.xml"/><Relationship Id="rId1" Type="http://schemas.openxmlformats.org/officeDocument/2006/relationships/slideLayout" Target="../slideLayouts/slideLayout5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6564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43608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CB696C3-7C4D-2C5B-EF85-94846EE11090}"/>
              </a:ext>
            </a:extLst>
          </p:cNvPr>
          <p:cNvSpPr txBox="1"/>
          <p:nvPr/>
        </p:nvSpPr>
        <p:spPr>
          <a:xfrm>
            <a:off x="3962400" y="3198168"/>
            <a:ext cx="4267200" cy="461665"/>
          </a:xfrm>
          <a:prstGeom prst="rect">
            <a:avLst/>
          </a:prstGeom>
          <a:noFill/>
        </p:spPr>
        <p:txBody>
          <a:bodyPr wrap="square" rtlCol="0">
            <a:spAutoFit/>
          </a:bodyPr>
          <a:lstStyle/>
          <a:p>
            <a:pPr algn="ctr"/>
            <a:r>
              <a:rPr lang="en-AU" sz="2400" dirty="0">
                <a:solidFill>
                  <a:schemeClr val="tx1">
                    <a:lumMod val="65000"/>
                    <a:lumOff val="35000"/>
                  </a:schemeClr>
                </a:solidFill>
              </a:rPr>
              <a:t>Show happens</a:t>
            </a:r>
          </a:p>
        </p:txBody>
      </p:sp>
    </p:spTree>
    <p:extLst>
      <p:ext uri="{BB962C8B-B14F-4D97-AF65-F5344CB8AC3E}">
        <p14:creationId xmlns:p14="http://schemas.microsoft.com/office/powerpoint/2010/main" val="2169066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5954482E-87D2-8EFA-9A50-133DB751B3E2}"/>
              </a:ext>
            </a:extLst>
          </p:cNvPr>
          <p:cNvGraphicFramePr/>
          <p:nvPr>
            <p:extLst>
              <p:ext uri="{D42A27DB-BD31-4B8C-83A1-F6EECF244321}">
                <p14:modId xmlns:p14="http://schemas.microsoft.com/office/powerpoint/2010/main" val="3314321277"/>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248131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5954482E-87D2-8EFA-9A50-133DB751B3E2}"/>
              </a:ext>
            </a:extLst>
          </p:cNvPr>
          <p:cNvGraphicFramePr/>
          <p:nvPr>
            <p:extLst>
              <p:ext uri="{D42A27DB-BD31-4B8C-83A1-F6EECF244321}">
                <p14:modId xmlns:p14="http://schemas.microsoft.com/office/powerpoint/2010/main" val="557607883"/>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76690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5954482E-87D2-8EFA-9A50-133DB751B3E2}"/>
              </a:ext>
            </a:extLst>
          </p:cNvPr>
          <p:cNvGraphicFramePr/>
          <p:nvPr>
            <p:extLst>
              <p:ext uri="{D42A27DB-BD31-4B8C-83A1-F6EECF244321}">
                <p14:modId xmlns:p14="http://schemas.microsoft.com/office/powerpoint/2010/main" val="3746016113"/>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817486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Graphical user interface, application&#10;&#10;Description automatically generated">
            <a:extLst>
              <a:ext uri="{FF2B5EF4-FFF2-40B4-BE49-F238E27FC236}">
                <a16:creationId xmlns:a16="http://schemas.microsoft.com/office/drawing/2014/main" id="{F6E22E8E-B855-5077-1B6A-F2997F35166B}"/>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515239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C8481-9F35-8D47-9202-187F70B8EE1B}"/>
              </a:ext>
            </a:extLst>
          </p:cNvPr>
          <p:cNvSpPr>
            <a:spLocks noGrp="1"/>
          </p:cNvSpPr>
          <p:nvPr>
            <p:ph type="title"/>
          </p:nvPr>
        </p:nvSpPr>
        <p:spPr>
          <a:xfrm>
            <a:off x="539999" y="430036"/>
            <a:ext cx="11119175" cy="677108"/>
          </a:xfrm>
        </p:spPr>
        <p:txBody>
          <a:bodyPr/>
          <a:lstStyle/>
          <a:p>
            <a:r>
              <a:rPr lang="en-US" dirty="0"/>
              <a:t>Microsoft Build 2022 key themes </a:t>
            </a:r>
            <a:endParaRPr lang="en-AU" dirty="0"/>
          </a:p>
        </p:txBody>
      </p:sp>
      <p:sp>
        <p:nvSpPr>
          <p:cNvPr id="23" name="Text Placeholder 22">
            <a:extLst>
              <a:ext uri="{FF2B5EF4-FFF2-40B4-BE49-F238E27FC236}">
                <a16:creationId xmlns:a16="http://schemas.microsoft.com/office/drawing/2014/main" id="{7E668B9F-1537-52CD-F00D-5641D53E6BF9}"/>
              </a:ext>
            </a:extLst>
          </p:cNvPr>
          <p:cNvSpPr>
            <a:spLocks noGrp="1"/>
          </p:cNvSpPr>
          <p:nvPr>
            <p:ph type="body" sz="quarter" idx="15"/>
          </p:nvPr>
        </p:nvSpPr>
        <p:spPr>
          <a:xfrm>
            <a:off x="539999" y="6302589"/>
            <a:ext cx="11119175" cy="123111"/>
          </a:xfrm>
        </p:spPr>
        <p:txBody>
          <a:bodyPr vert="horz" wrap="square" lIns="0" tIns="0" rIns="0" bIns="0" rtlCol="0" anchor="t">
            <a:spAutoFit/>
          </a:bodyPr>
          <a:lstStyle/>
          <a:p>
            <a:r>
              <a:rPr lang="fr-FR">
                <a:latin typeface="Segoe UI"/>
                <a:cs typeface="Segoe UI"/>
              </a:rPr>
              <a:t>Source: https://mybuild.microsoft.com/home </a:t>
            </a:r>
            <a:endParaRPr lang="fr-FR"/>
          </a:p>
        </p:txBody>
      </p:sp>
      <p:sp>
        <p:nvSpPr>
          <p:cNvPr id="17" name="Rectangle 16">
            <a:extLst>
              <a:ext uri="{FF2B5EF4-FFF2-40B4-BE49-F238E27FC236}">
                <a16:creationId xmlns:a16="http://schemas.microsoft.com/office/drawing/2014/main" id="{15DD072E-DF4B-EAF6-05D1-6E28B84A9E44}"/>
              </a:ext>
            </a:extLst>
          </p:cNvPr>
          <p:cNvSpPr/>
          <p:nvPr/>
        </p:nvSpPr>
        <p:spPr>
          <a:xfrm>
            <a:off x="539999" y="2424723"/>
            <a:ext cx="2145929" cy="3048977"/>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lIns="108000" tIns="900000" rIns="108000" bIns="108000" rtlCol="0" anchor="t" anchorCtr="0"/>
          <a:lstStyle/>
          <a:p>
            <a:r>
              <a:rPr lang="en-US" sz="1600" dirty="0">
                <a:solidFill>
                  <a:srgbClr val="FFFFFF"/>
                </a:solidFill>
                <a:latin typeface="Segoe UI" panose="020B0502040204020203" pitchFamily="34" charset="0"/>
              </a:rPr>
              <a:t>Rapidly code, test, and ship from secure cloud developer environments</a:t>
            </a:r>
          </a:p>
        </p:txBody>
      </p:sp>
      <p:sp>
        <p:nvSpPr>
          <p:cNvPr id="18" name="Rectangle 17">
            <a:extLst>
              <a:ext uri="{FF2B5EF4-FFF2-40B4-BE49-F238E27FC236}">
                <a16:creationId xmlns:a16="http://schemas.microsoft.com/office/drawing/2014/main" id="{06DBBE55-99D7-C22E-CCF7-67CE9F859806}"/>
              </a:ext>
            </a:extLst>
          </p:cNvPr>
          <p:cNvSpPr/>
          <p:nvPr/>
        </p:nvSpPr>
        <p:spPr>
          <a:xfrm>
            <a:off x="2836293" y="2424723"/>
            <a:ext cx="2145929" cy="3048977"/>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lIns="108000" tIns="900000" rIns="108000" bIns="108000" rtlCol="0" anchor="t" anchorCtr="0"/>
          <a:lstStyle/>
          <a:p>
            <a:r>
              <a:rPr lang="en-US" sz="1600">
                <a:solidFill>
                  <a:srgbClr val="FFFFFF"/>
                </a:solidFill>
                <a:latin typeface="Segoe UI" panose="020B0502040204020203" pitchFamily="34" charset="0"/>
              </a:rPr>
              <a:t>Scale cloud-native apps and accelerate app modernisation</a:t>
            </a:r>
          </a:p>
          <a:p>
            <a:br>
              <a:rPr lang="en-US" sz="1600">
                <a:solidFill>
                  <a:srgbClr val="FFFFFF"/>
                </a:solidFill>
                <a:latin typeface="Segoe UI" panose="020B0502040204020203" pitchFamily="34" charset="0"/>
              </a:rPr>
            </a:br>
            <a:endParaRPr lang="en-AU" sz="1600">
              <a:solidFill>
                <a:srgbClr val="FFFFFF"/>
              </a:solidFill>
              <a:latin typeface="Segoe UI" panose="020B0502040204020203" pitchFamily="34" charset="0"/>
            </a:endParaRPr>
          </a:p>
        </p:txBody>
      </p:sp>
      <p:sp>
        <p:nvSpPr>
          <p:cNvPr id="19" name="Rectangle 18">
            <a:extLst>
              <a:ext uri="{FF2B5EF4-FFF2-40B4-BE49-F238E27FC236}">
                <a16:creationId xmlns:a16="http://schemas.microsoft.com/office/drawing/2014/main" id="{7BBE3447-EE6F-9D2E-8DDF-60694EE5544A}"/>
              </a:ext>
            </a:extLst>
          </p:cNvPr>
          <p:cNvSpPr/>
          <p:nvPr/>
        </p:nvSpPr>
        <p:spPr>
          <a:xfrm>
            <a:off x="5132587" y="2424723"/>
            <a:ext cx="2145929" cy="3048977"/>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lIns="108000" tIns="900000" rIns="108000" bIns="108000" rtlCol="0" anchor="t" anchorCtr="0"/>
          <a:lstStyle/>
          <a:p>
            <a:pPr algn="l"/>
            <a:r>
              <a:rPr lang="en-US" sz="1600" b="0" i="0">
                <a:solidFill>
                  <a:srgbClr val="FFFFFF"/>
                </a:solidFill>
                <a:effectLst/>
                <a:latin typeface="Segoe UI" panose="020B0502040204020203" pitchFamily="34" charset="0"/>
              </a:rPr>
              <a:t>Accelerate innovation and achieve agility with a trusted, integrated data platform with hybrid and multi cloud capabilities</a:t>
            </a:r>
          </a:p>
          <a:p>
            <a:br>
              <a:rPr lang="en-US" sz="1600"/>
            </a:br>
            <a:br>
              <a:rPr lang="en-US" sz="1600"/>
            </a:br>
            <a:endParaRPr lang="en-AU" sz="1600"/>
          </a:p>
        </p:txBody>
      </p:sp>
      <p:sp>
        <p:nvSpPr>
          <p:cNvPr id="20" name="Rectangle 19">
            <a:extLst>
              <a:ext uri="{FF2B5EF4-FFF2-40B4-BE49-F238E27FC236}">
                <a16:creationId xmlns:a16="http://schemas.microsoft.com/office/drawing/2014/main" id="{AC14EC6A-8B54-0D31-01C3-3E6C74E2F003}"/>
              </a:ext>
            </a:extLst>
          </p:cNvPr>
          <p:cNvSpPr/>
          <p:nvPr/>
        </p:nvSpPr>
        <p:spPr>
          <a:xfrm>
            <a:off x="7428881" y="2424723"/>
            <a:ext cx="2145929" cy="3048977"/>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lIns="108000" tIns="900000" rIns="108000" bIns="108000" rtlCol="0" anchor="t" anchorCtr="0"/>
          <a:lstStyle/>
          <a:p>
            <a:pPr algn="l"/>
            <a:r>
              <a:rPr lang="en-US" sz="1600" b="0" i="0">
                <a:solidFill>
                  <a:srgbClr val="FFFFFF"/>
                </a:solidFill>
                <a:effectLst/>
                <a:latin typeface="Segoe UI" panose="020B0502040204020203" pitchFamily="34" charset="0"/>
              </a:rPr>
              <a:t>Create next-gen experiences at scale with Windows: an open platform, an open store, and home to over 1B devices</a:t>
            </a:r>
          </a:p>
        </p:txBody>
      </p:sp>
      <p:sp>
        <p:nvSpPr>
          <p:cNvPr id="21" name="Rectangle 20">
            <a:extLst>
              <a:ext uri="{FF2B5EF4-FFF2-40B4-BE49-F238E27FC236}">
                <a16:creationId xmlns:a16="http://schemas.microsoft.com/office/drawing/2014/main" id="{E6E9B546-CFF3-88A7-7D6B-24C09DE938E6}"/>
              </a:ext>
            </a:extLst>
          </p:cNvPr>
          <p:cNvSpPr/>
          <p:nvPr/>
        </p:nvSpPr>
        <p:spPr>
          <a:xfrm>
            <a:off x="9725174" y="2424723"/>
            <a:ext cx="2147512" cy="3048977"/>
          </a:xfrm>
          <a:prstGeom prst="rect">
            <a:avLst/>
          </a:prstGeom>
          <a:solidFill>
            <a:schemeClr val="accent3"/>
          </a:solidFill>
          <a:ln>
            <a:solidFill>
              <a:schemeClr val="accent3"/>
            </a:solidFill>
          </a:ln>
        </p:spPr>
        <p:style>
          <a:lnRef idx="0">
            <a:scrgbClr r="0" g="0" b="0"/>
          </a:lnRef>
          <a:fillRef idx="0">
            <a:scrgbClr r="0" g="0" b="0"/>
          </a:fillRef>
          <a:effectRef idx="0">
            <a:scrgbClr r="0" g="0" b="0"/>
          </a:effectRef>
          <a:fontRef idx="minor">
            <a:schemeClr val="lt1"/>
          </a:fontRef>
        </p:style>
        <p:txBody>
          <a:bodyPr lIns="108000" tIns="900000" rIns="108000" bIns="108000" rtlCol="0" anchor="t" anchorCtr="0"/>
          <a:lstStyle/>
          <a:p>
            <a:r>
              <a:rPr lang="en-US" sz="1600" b="0" i="0" dirty="0">
                <a:solidFill>
                  <a:srgbClr val="FFFFFF"/>
                </a:solidFill>
                <a:effectLst/>
                <a:latin typeface="Segoe UI" panose="020B0502040204020203" pitchFamily="34" charset="0"/>
              </a:rPr>
              <a:t>Innovate with collaborative apps and low code</a:t>
            </a:r>
          </a:p>
        </p:txBody>
      </p:sp>
      <p:grpSp>
        <p:nvGrpSpPr>
          <p:cNvPr id="36" name="Graphic 22" descr="Future outline">
            <a:extLst>
              <a:ext uri="{FF2B5EF4-FFF2-40B4-BE49-F238E27FC236}">
                <a16:creationId xmlns:a16="http://schemas.microsoft.com/office/drawing/2014/main" id="{BAC21885-3433-B297-3BB6-091D4E787FC3}"/>
              </a:ext>
            </a:extLst>
          </p:cNvPr>
          <p:cNvGrpSpPr/>
          <p:nvPr/>
        </p:nvGrpSpPr>
        <p:grpSpPr>
          <a:xfrm>
            <a:off x="8271386" y="2678080"/>
            <a:ext cx="460858" cy="460916"/>
            <a:chOff x="8271386" y="2678080"/>
            <a:chExt cx="460858" cy="460916"/>
          </a:xfrm>
          <a:solidFill>
            <a:schemeClr val="bg1"/>
          </a:solidFill>
        </p:grpSpPr>
        <p:sp>
          <p:nvSpPr>
            <p:cNvPr id="37" name="Freeform: Shape 36">
              <a:extLst>
                <a:ext uri="{FF2B5EF4-FFF2-40B4-BE49-F238E27FC236}">
                  <a16:creationId xmlns:a16="http://schemas.microsoft.com/office/drawing/2014/main" id="{E2A3E7DB-D6D5-D080-99CA-6CB0461C45B6}"/>
                </a:ext>
              </a:extLst>
            </p:cNvPr>
            <p:cNvSpPr/>
            <p:nvPr/>
          </p:nvSpPr>
          <p:spPr>
            <a:xfrm>
              <a:off x="8271386" y="2678080"/>
              <a:ext cx="460858" cy="460916"/>
            </a:xfrm>
            <a:custGeom>
              <a:avLst/>
              <a:gdLst>
                <a:gd name="connsiteX0" fmla="*/ 214919 w 460858"/>
                <a:gd name="connsiteY0" fmla="*/ 447523 h 460916"/>
                <a:gd name="connsiteX1" fmla="*/ 13343 w 460858"/>
                <a:gd name="connsiteY1" fmla="*/ 215000 h 460916"/>
                <a:gd name="connsiteX2" fmla="*/ 245866 w 460858"/>
                <a:gd name="connsiteY2" fmla="*/ 13424 h 460916"/>
                <a:gd name="connsiteX3" fmla="*/ 431418 w 460858"/>
                <a:gd name="connsiteY3" fmla="*/ 147177 h 460916"/>
                <a:gd name="connsiteX4" fmla="*/ 431385 w 460858"/>
                <a:gd name="connsiteY4" fmla="*/ 147261 h 460916"/>
                <a:gd name="connsiteX5" fmla="*/ 431361 w 460858"/>
                <a:gd name="connsiteY5" fmla="*/ 147267 h 460916"/>
                <a:gd name="connsiteX6" fmla="*/ 332858 w 460858"/>
                <a:gd name="connsiteY6" fmla="*/ 147267 h 460916"/>
                <a:gd name="connsiteX7" fmla="*/ 332858 w 460858"/>
                <a:gd name="connsiteY7" fmla="*/ 160067 h 460916"/>
                <a:gd name="connsiteX8" fmla="*/ 454458 w 460858"/>
                <a:gd name="connsiteY8" fmla="*/ 160067 h 460916"/>
                <a:gd name="connsiteX9" fmla="*/ 454458 w 460858"/>
                <a:gd name="connsiteY9" fmla="*/ 38467 h 460916"/>
                <a:gd name="connsiteX10" fmla="*/ 441658 w 460858"/>
                <a:gd name="connsiteY10" fmla="*/ 38467 h 460916"/>
                <a:gd name="connsiteX11" fmla="*/ 441658 w 460858"/>
                <a:gd name="connsiteY11" fmla="*/ 138115 h 460916"/>
                <a:gd name="connsiteX12" fmla="*/ 441601 w 460858"/>
                <a:gd name="connsiteY12" fmla="*/ 138172 h 460916"/>
                <a:gd name="connsiteX13" fmla="*/ 441543 w 460858"/>
                <a:gd name="connsiteY13" fmla="*/ 138115 h 460916"/>
                <a:gd name="connsiteX14" fmla="*/ 138115 w 460858"/>
                <a:gd name="connsiteY14" fmla="*/ 19373 h 460916"/>
                <a:gd name="connsiteX15" fmla="*/ 19373 w 460858"/>
                <a:gd name="connsiteY15" fmla="*/ 322802 h 460916"/>
                <a:gd name="connsiteX16" fmla="*/ 322802 w 460858"/>
                <a:gd name="connsiteY16" fmla="*/ 441543 h 460916"/>
                <a:gd name="connsiteX17" fmla="*/ 460858 w 460858"/>
                <a:gd name="connsiteY17" fmla="*/ 230467 h 460916"/>
                <a:gd name="connsiteX18" fmla="*/ 448058 w 460858"/>
                <a:gd name="connsiteY18" fmla="*/ 230467 h 460916"/>
                <a:gd name="connsiteX19" fmla="*/ 229979 w 460858"/>
                <a:gd name="connsiteY19" fmla="*/ 448061 h 460916"/>
                <a:gd name="connsiteX20" fmla="*/ 214919 w 460858"/>
                <a:gd name="connsiteY20" fmla="*/ 447523 h 460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60858" h="460916">
                  <a:moveTo>
                    <a:pt x="214919" y="447523"/>
                  </a:moveTo>
                  <a:cubicBezTo>
                    <a:pt x="95046" y="438977"/>
                    <a:pt x="4797" y="334873"/>
                    <a:pt x="13343" y="215000"/>
                  </a:cubicBezTo>
                  <a:cubicBezTo>
                    <a:pt x="21889" y="95127"/>
                    <a:pt x="125992" y="4879"/>
                    <a:pt x="245866" y="13424"/>
                  </a:cubicBezTo>
                  <a:cubicBezTo>
                    <a:pt x="328051" y="19283"/>
                    <a:pt x="399878" y="71059"/>
                    <a:pt x="431418" y="147177"/>
                  </a:cubicBezTo>
                  <a:cubicBezTo>
                    <a:pt x="431432" y="147210"/>
                    <a:pt x="431418" y="147247"/>
                    <a:pt x="431385" y="147261"/>
                  </a:cubicBezTo>
                  <a:cubicBezTo>
                    <a:pt x="431377" y="147265"/>
                    <a:pt x="431369" y="147267"/>
                    <a:pt x="431361" y="147267"/>
                  </a:cubicBezTo>
                  <a:lnTo>
                    <a:pt x="332858" y="147267"/>
                  </a:lnTo>
                  <a:lnTo>
                    <a:pt x="332858" y="160067"/>
                  </a:lnTo>
                  <a:lnTo>
                    <a:pt x="454458" y="160067"/>
                  </a:lnTo>
                  <a:lnTo>
                    <a:pt x="454458" y="38467"/>
                  </a:lnTo>
                  <a:lnTo>
                    <a:pt x="441658" y="38467"/>
                  </a:lnTo>
                  <a:lnTo>
                    <a:pt x="441658" y="138115"/>
                  </a:lnTo>
                  <a:cubicBezTo>
                    <a:pt x="441658" y="138147"/>
                    <a:pt x="441633" y="138172"/>
                    <a:pt x="441601" y="138172"/>
                  </a:cubicBezTo>
                  <a:cubicBezTo>
                    <a:pt x="441569" y="138172"/>
                    <a:pt x="441543" y="138147"/>
                    <a:pt x="441543" y="138115"/>
                  </a:cubicBezTo>
                  <a:cubicBezTo>
                    <a:pt x="390543" y="21535"/>
                    <a:pt x="254693" y="-31627"/>
                    <a:pt x="138115" y="19373"/>
                  </a:cubicBezTo>
                  <a:cubicBezTo>
                    <a:pt x="21535" y="70374"/>
                    <a:pt x="-31627" y="206223"/>
                    <a:pt x="19373" y="322802"/>
                  </a:cubicBezTo>
                  <a:cubicBezTo>
                    <a:pt x="70374" y="439381"/>
                    <a:pt x="206223" y="492543"/>
                    <a:pt x="322802" y="441543"/>
                  </a:cubicBezTo>
                  <a:cubicBezTo>
                    <a:pt x="406664" y="404856"/>
                    <a:pt x="460855" y="322003"/>
                    <a:pt x="460858" y="230467"/>
                  </a:cubicBezTo>
                  <a:lnTo>
                    <a:pt x="448058" y="230467"/>
                  </a:lnTo>
                  <a:cubicBezTo>
                    <a:pt x="447925" y="350774"/>
                    <a:pt x="350287" y="448195"/>
                    <a:pt x="229979" y="448061"/>
                  </a:cubicBezTo>
                  <a:cubicBezTo>
                    <a:pt x="224954" y="448055"/>
                    <a:pt x="219932" y="447875"/>
                    <a:pt x="214919" y="447523"/>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38" name="Freeform: Shape 37">
              <a:extLst>
                <a:ext uri="{FF2B5EF4-FFF2-40B4-BE49-F238E27FC236}">
                  <a16:creationId xmlns:a16="http://schemas.microsoft.com/office/drawing/2014/main" id="{8C4E1A7B-1E12-E221-3BD8-53D35AB54CF9}"/>
                </a:ext>
              </a:extLst>
            </p:cNvPr>
            <p:cNvSpPr/>
            <p:nvPr/>
          </p:nvSpPr>
          <p:spPr>
            <a:xfrm>
              <a:off x="8495445" y="2774147"/>
              <a:ext cx="100588" cy="228588"/>
            </a:xfrm>
            <a:custGeom>
              <a:avLst/>
              <a:gdLst>
                <a:gd name="connsiteX0" fmla="*/ 0 w 100588"/>
                <a:gd name="connsiteY0" fmla="*/ 0 h 228588"/>
                <a:gd name="connsiteX1" fmla="*/ 0 w 100588"/>
                <a:gd name="connsiteY1" fmla="*/ 137050 h 228588"/>
                <a:gd name="connsiteX2" fmla="*/ 91539 w 100588"/>
                <a:gd name="connsiteY2" fmla="*/ 228589 h 228588"/>
                <a:gd name="connsiteX3" fmla="*/ 100589 w 100588"/>
                <a:gd name="connsiteY3" fmla="*/ 219539 h 228588"/>
                <a:gd name="connsiteX4" fmla="*/ 12800 w 100588"/>
                <a:gd name="connsiteY4" fmla="*/ 131750 h 228588"/>
                <a:gd name="connsiteX5" fmla="*/ 12800 w 100588"/>
                <a:gd name="connsiteY5" fmla="*/ 0 h 228588"/>
                <a:gd name="connsiteX6" fmla="*/ 0 w 100588"/>
                <a:gd name="connsiteY6" fmla="*/ 0 h 228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588" h="228588">
                  <a:moveTo>
                    <a:pt x="0" y="0"/>
                  </a:moveTo>
                  <a:lnTo>
                    <a:pt x="0" y="137050"/>
                  </a:lnTo>
                  <a:lnTo>
                    <a:pt x="91539" y="228589"/>
                  </a:lnTo>
                  <a:lnTo>
                    <a:pt x="100589" y="219539"/>
                  </a:lnTo>
                  <a:lnTo>
                    <a:pt x="12800" y="131750"/>
                  </a:lnTo>
                  <a:lnTo>
                    <a:pt x="12800" y="0"/>
                  </a:lnTo>
                  <a:lnTo>
                    <a:pt x="0" y="0"/>
                  </a:lnTo>
                  <a:close/>
                </a:path>
              </a:pathLst>
            </a:custGeom>
            <a:solidFill>
              <a:schemeClr val="bg1"/>
            </a:solidFill>
            <a:ln w="6350" cap="flat">
              <a:solidFill>
                <a:schemeClr val="bg1"/>
              </a:solidFill>
              <a:prstDash val="solid"/>
              <a:miter/>
            </a:ln>
          </p:spPr>
          <p:txBody>
            <a:bodyPr rtlCol="0" anchor="ctr"/>
            <a:lstStyle/>
            <a:p>
              <a:endParaRPr lang="en-AU"/>
            </a:p>
          </p:txBody>
        </p:sp>
      </p:grpSp>
      <p:grpSp>
        <p:nvGrpSpPr>
          <p:cNvPr id="39" name="Graphic 24" descr="Puzzle pieces outline">
            <a:extLst>
              <a:ext uri="{FF2B5EF4-FFF2-40B4-BE49-F238E27FC236}">
                <a16:creationId xmlns:a16="http://schemas.microsoft.com/office/drawing/2014/main" id="{C61376F0-12A3-93FA-0E7B-8A496D69B4E4}"/>
              </a:ext>
            </a:extLst>
          </p:cNvPr>
          <p:cNvGrpSpPr/>
          <p:nvPr/>
        </p:nvGrpSpPr>
        <p:grpSpPr>
          <a:xfrm>
            <a:off x="10562130" y="2671767"/>
            <a:ext cx="476057" cy="467179"/>
            <a:chOff x="10562130" y="2671767"/>
            <a:chExt cx="476057" cy="467179"/>
          </a:xfrm>
          <a:solidFill>
            <a:schemeClr val="bg1"/>
          </a:solidFill>
        </p:grpSpPr>
        <p:sp>
          <p:nvSpPr>
            <p:cNvPr id="40" name="Freeform: Shape 39">
              <a:extLst>
                <a:ext uri="{FF2B5EF4-FFF2-40B4-BE49-F238E27FC236}">
                  <a16:creationId xmlns:a16="http://schemas.microsoft.com/office/drawing/2014/main" id="{F48E378C-1C7A-FD32-0F31-8E5660D58E15}"/>
                </a:ext>
              </a:extLst>
            </p:cNvPr>
            <p:cNvSpPr/>
            <p:nvPr/>
          </p:nvSpPr>
          <p:spPr>
            <a:xfrm>
              <a:off x="10562130" y="2767747"/>
              <a:ext cx="384000" cy="371200"/>
            </a:xfrm>
            <a:custGeom>
              <a:avLst/>
              <a:gdLst>
                <a:gd name="connsiteX0" fmla="*/ 377600 w 384000"/>
                <a:gd name="connsiteY0" fmla="*/ 179200 h 371200"/>
                <a:gd name="connsiteX1" fmla="*/ 321229 w 384000"/>
                <a:gd name="connsiteY1" fmla="*/ 179200 h 371200"/>
                <a:gd name="connsiteX2" fmla="*/ 307246 w 384000"/>
                <a:gd name="connsiteY2" fmla="*/ 126725 h 371200"/>
                <a:gd name="connsiteX3" fmla="*/ 254771 w 384000"/>
                <a:gd name="connsiteY3" fmla="*/ 140708 h 371200"/>
                <a:gd name="connsiteX4" fmla="*/ 254771 w 384000"/>
                <a:gd name="connsiteY4" fmla="*/ 179200 h 371200"/>
                <a:gd name="connsiteX5" fmla="*/ 198400 w 384000"/>
                <a:gd name="connsiteY5" fmla="*/ 179200 h 371200"/>
                <a:gd name="connsiteX6" fmla="*/ 198400 w 384000"/>
                <a:gd name="connsiteY6" fmla="*/ 117306 h 371200"/>
                <a:gd name="connsiteX7" fmla="*/ 192000 w 384000"/>
                <a:gd name="connsiteY7" fmla="*/ 110906 h 371200"/>
                <a:gd name="connsiteX8" fmla="*/ 186880 w 384000"/>
                <a:gd name="connsiteY8" fmla="*/ 113466 h 371200"/>
                <a:gd name="connsiteX9" fmla="*/ 146068 w 384000"/>
                <a:gd name="connsiteY9" fmla="*/ 119302 h 371200"/>
                <a:gd name="connsiteX10" fmla="*/ 140232 w 384000"/>
                <a:gd name="connsiteY10" fmla="*/ 78490 h 371200"/>
                <a:gd name="connsiteX11" fmla="*/ 181044 w 384000"/>
                <a:gd name="connsiteY11" fmla="*/ 72653 h 371200"/>
                <a:gd name="connsiteX12" fmla="*/ 186880 w 384000"/>
                <a:gd name="connsiteY12" fmla="*/ 78490 h 371200"/>
                <a:gd name="connsiteX13" fmla="*/ 195840 w 384000"/>
                <a:gd name="connsiteY13" fmla="*/ 79770 h 371200"/>
                <a:gd name="connsiteX14" fmla="*/ 198400 w 384000"/>
                <a:gd name="connsiteY14" fmla="*/ 74650 h 371200"/>
                <a:gd name="connsiteX15" fmla="*/ 198400 w 384000"/>
                <a:gd name="connsiteY15" fmla="*/ 6400 h 371200"/>
                <a:gd name="connsiteX16" fmla="*/ 192000 w 384000"/>
                <a:gd name="connsiteY16" fmla="*/ 0 h 371200"/>
                <a:gd name="connsiteX17" fmla="*/ 6400 w 384000"/>
                <a:gd name="connsiteY17" fmla="*/ 0 h 371200"/>
                <a:gd name="connsiteX18" fmla="*/ 0 w 384000"/>
                <a:gd name="connsiteY18" fmla="*/ 6400 h 371200"/>
                <a:gd name="connsiteX19" fmla="*/ 0 w 384000"/>
                <a:gd name="connsiteY19" fmla="*/ 364800 h 371200"/>
                <a:gd name="connsiteX20" fmla="*/ 6400 w 384000"/>
                <a:gd name="connsiteY20" fmla="*/ 371200 h 371200"/>
                <a:gd name="connsiteX21" fmla="*/ 377376 w 384000"/>
                <a:gd name="connsiteY21" fmla="*/ 371200 h 371200"/>
                <a:gd name="connsiteX22" fmla="*/ 383776 w 384000"/>
                <a:gd name="connsiteY22" fmla="*/ 364800 h 371200"/>
                <a:gd name="connsiteX23" fmla="*/ 384000 w 384000"/>
                <a:gd name="connsiteY23" fmla="*/ 185600 h 371200"/>
                <a:gd name="connsiteX24" fmla="*/ 377600 w 384000"/>
                <a:gd name="connsiteY24" fmla="*/ 179200 h 371200"/>
                <a:gd name="connsiteX25" fmla="*/ 12800 w 384000"/>
                <a:gd name="connsiteY25" fmla="*/ 12800 h 371200"/>
                <a:gd name="connsiteX26" fmla="*/ 185600 w 384000"/>
                <a:gd name="connsiteY26" fmla="*/ 12800 h 371200"/>
                <a:gd name="connsiteX27" fmla="*/ 185600 w 384000"/>
                <a:gd name="connsiteY27" fmla="*/ 60326 h 371200"/>
                <a:gd name="connsiteX28" fmla="*/ 127846 w 384000"/>
                <a:gd name="connsiteY28" fmla="*/ 73907 h 371200"/>
                <a:gd name="connsiteX29" fmla="*/ 141427 w 384000"/>
                <a:gd name="connsiteY29" fmla="*/ 131661 h 371200"/>
                <a:gd name="connsiteX30" fmla="*/ 185600 w 384000"/>
                <a:gd name="connsiteY30" fmla="*/ 131661 h 371200"/>
                <a:gd name="connsiteX31" fmla="*/ 185600 w 384000"/>
                <a:gd name="connsiteY31" fmla="*/ 179200 h 371200"/>
                <a:gd name="connsiteX32" fmla="*/ 119558 w 384000"/>
                <a:gd name="connsiteY32" fmla="*/ 179200 h 371200"/>
                <a:gd name="connsiteX33" fmla="*/ 113158 w 384000"/>
                <a:gd name="connsiteY33" fmla="*/ 185600 h 371200"/>
                <a:gd name="connsiteX34" fmla="*/ 115718 w 384000"/>
                <a:gd name="connsiteY34" fmla="*/ 190720 h 371200"/>
                <a:gd name="connsiteX35" fmla="*/ 127494 w 384000"/>
                <a:gd name="connsiteY35" fmla="*/ 213760 h 371200"/>
                <a:gd name="connsiteX36" fmla="*/ 98054 w 384000"/>
                <a:gd name="connsiteY36" fmla="*/ 243200 h 371200"/>
                <a:gd name="connsiteX37" fmla="*/ 68614 w 384000"/>
                <a:gd name="connsiteY37" fmla="*/ 213760 h 371200"/>
                <a:gd name="connsiteX38" fmla="*/ 80397 w 384000"/>
                <a:gd name="connsiteY38" fmla="*/ 190720 h 371200"/>
                <a:gd name="connsiteX39" fmla="*/ 81677 w 384000"/>
                <a:gd name="connsiteY39" fmla="*/ 181760 h 371200"/>
                <a:gd name="connsiteX40" fmla="*/ 76557 w 384000"/>
                <a:gd name="connsiteY40" fmla="*/ 179200 h 371200"/>
                <a:gd name="connsiteX41" fmla="*/ 12800 w 384000"/>
                <a:gd name="connsiteY41" fmla="*/ 179200 h 371200"/>
                <a:gd name="connsiteX42" fmla="*/ 185600 w 384000"/>
                <a:gd name="connsiteY42" fmla="*/ 358400 h 371200"/>
                <a:gd name="connsiteX43" fmla="*/ 12800 w 384000"/>
                <a:gd name="connsiteY43" fmla="*/ 358400 h 371200"/>
                <a:gd name="connsiteX44" fmla="*/ 12800 w 384000"/>
                <a:gd name="connsiteY44" fmla="*/ 192000 h 371200"/>
                <a:gd name="connsiteX45" fmla="*/ 62080 w 384000"/>
                <a:gd name="connsiteY45" fmla="*/ 192000 h 371200"/>
                <a:gd name="connsiteX46" fmla="*/ 55827 w 384000"/>
                <a:gd name="connsiteY46" fmla="*/ 213760 h 371200"/>
                <a:gd name="connsiteX47" fmla="*/ 98067 w 384000"/>
                <a:gd name="connsiteY47" fmla="*/ 256000 h 371200"/>
                <a:gd name="connsiteX48" fmla="*/ 140307 w 384000"/>
                <a:gd name="connsiteY48" fmla="*/ 213760 h 371200"/>
                <a:gd name="connsiteX49" fmla="*/ 134061 w 384000"/>
                <a:gd name="connsiteY49" fmla="*/ 192000 h 371200"/>
                <a:gd name="connsiteX50" fmla="*/ 185600 w 384000"/>
                <a:gd name="connsiteY50" fmla="*/ 192000 h 371200"/>
                <a:gd name="connsiteX51" fmla="*/ 185600 w 384000"/>
                <a:gd name="connsiteY51" fmla="*/ 253274 h 371200"/>
                <a:gd name="connsiteX52" fmla="*/ 191996 w 384000"/>
                <a:gd name="connsiteY52" fmla="*/ 259677 h 371200"/>
                <a:gd name="connsiteX53" fmla="*/ 197184 w 384000"/>
                <a:gd name="connsiteY53" fmla="*/ 257030 h 371200"/>
                <a:gd name="connsiteX54" fmla="*/ 211302 w 384000"/>
                <a:gd name="connsiteY54" fmla="*/ 246675 h 371200"/>
                <a:gd name="connsiteX55" fmla="*/ 248637 w 384000"/>
                <a:gd name="connsiteY55" fmla="*/ 264140 h 371200"/>
                <a:gd name="connsiteX56" fmla="*/ 231172 w 384000"/>
                <a:gd name="connsiteY56" fmla="*/ 301475 h 371200"/>
                <a:gd name="connsiteX57" fmla="*/ 229312 w 384000"/>
                <a:gd name="connsiteY57" fmla="*/ 302080 h 371200"/>
                <a:gd name="connsiteX58" fmla="*/ 228781 w 384000"/>
                <a:gd name="connsiteY58" fmla="*/ 302298 h 371200"/>
                <a:gd name="connsiteX59" fmla="*/ 227142 w 384000"/>
                <a:gd name="connsiteY59" fmla="*/ 302938 h 371200"/>
                <a:gd name="connsiteX60" fmla="*/ 226682 w 384000"/>
                <a:gd name="connsiteY60" fmla="*/ 303117 h 371200"/>
                <a:gd name="connsiteX61" fmla="*/ 225574 w 384000"/>
                <a:gd name="connsiteY61" fmla="*/ 303309 h 371200"/>
                <a:gd name="connsiteX62" fmla="*/ 200090 w 384000"/>
                <a:gd name="connsiteY62" fmla="*/ 296774 h 371200"/>
                <a:gd name="connsiteX63" fmla="*/ 198637 w 384000"/>
                <a:gd name="connsiteY63" fmla="*/ 295341 h 371200"/>
                <a:gd name="connsiteX64" fmla="*/ 197299 w 384000"/>
                <a:gd name="connsiteY64" fmla="*/ 294061 h 371200"/>
                <a:gd name="connsiteX65" fmla="*/ 192000 w 384000"/>
                <a:gd name="connsiteY65" fmla="*/ 291290 h 371200"/>
                <a:gd name="connsiteX66" fmla="*/ 185600 w 384000"/>
                <a:gd name="connsiteY66" fmla="*/ 297690 h 371200"/>
                <a:gd name="connsiteX67" fmla="*/ 185600 w 384000"/>
                <a:gd name="connsiteY67" fmla="*/ 358400 h 371200"/>
                <a:gd name="connsiteX68" fmla="*/ 370982 w 384000"/>
                <a:gd name="connsiteY68" fmla="*/ 358400 h 371200"/>
                <a:gd name="connsiteX69" fmla="*/ 198400 w 384000"/>
                <a:gd name="connsiteY69" fmla="*/ 358400 h 371200"/>
                <a:gd name="connsiteX70" fmla="*/ 198400 w 384000"/>
                <a:gd name="connsiteY70" fmla="*/ 311418 h 371200"/>
                <a:gd name="connsiteX71" fmla="*/ 228218 w 384000"/>
                <a:gd name="connsiteY71" fmla="*/ 315840 h 371200"/>
                <a:gd name="connsiteX72" fmla="*/ 232058 w 384000"/>
                <a:gd name="connsiteY72" fmla="*/ 314758 h 371200"/>
                <a:gd name="connsiteX73" fmla="*/ 233651 w 384000"/>
                <a:gd name="connsiteY73" fmla="*/ 314118 h 371200"/>
                <a:gd name="connsiteX74" fmla="*/ 260301 w 384000"/>
                <a:gd name="connsiteY74" fmla="*/ 261122 h 371200"/>
                <a:gd name="connsiteX75" fmla="*/ 207305 w 384000"/>
                <a:gd name="connsiteY75" fmla="*/ 234472 h 371200"/>
                <a:gd name="connsiteX76" fmla="*/ 198451 w 384000"/>
                <a:gd name="connsiteY76" fmla="*/ 238598 h 371200"/>
                <a:gd name="connsiteX77" fmla="*/ 198451 w 384000"/>
                <a:gd name="connsiteY77" fmla="*/ 192000 h 371200"/>
                <a:gd name="connsiteX78" fmla="*/ 268800 w 384000"/>
                <a:gd name="connsiteY78" fmla="*/ 192000 h 371200"/>
                <a:gd name="connsiteX79" fmla="*/ 275200 w 384000"/>
                <a:gd name="connsiteY79" fmla="*/ 185600 h 371200"/>
                <a:gd name="connsiteX80" fmla="*/ 272640 w 384000"/>
                <a:gd name="connsiteY80" fmla="*/ 180480 h 371200"/>
                <a:gd name="connsiteX81" fmla="*/ 267520 w 384000"/>
                <a:gd name="connsiteY81" fmla="*/ 144640 h 371200"/>
                <a:gd name="connsiteX82" fmla="*/ 303360 w 384000"/>
                <a:gd name="connsiteY82" fmla="*/ 139520 h 371200"/>
                <a:gd name="connsiteX83" fmla="*/ 308480 w 384000"/>
                <a:gd name="connsiteY83" fmla="*/ 175360 h 371200"/>
                <a:gd name="connsiteX84" fmla="*/ 303360 w 384000"/>
                <a:gd name="connsiteY84" fmla="*/ 180480 h 371200"/>
                <a:gd name="connsiteX85" fmla="*/ 302080 w 384000"/>
                <a:gd name="connsiteY85" fmla="*/ 189440 h 371200"/>
                <a:gd name="connsiteX86" fmla="*/ 307200 w 384000"/>
                <a:gd name="connsiteY86" fmla="*/ 192000 h 371200"/>
                <a:gd name="connsiteX87" fmla="*/ 371200 w 384000"/>
                <a:gd name="connsiteY87" fmla="*/ 192000 h 371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384000" h="371200">
                  <a:moveTo>
                    <a:pt x="377600" y="179200"/>
                  </a:moveTo>
                  <a:lnTo>
                    <a:pt x="321229" y="179200"/>
                  </a:lnTo>
                  <a:cubicBezTo>
                    <a:pt x="331858" y="160848"/>
                    <a:pt x="325597" y="137354"/>
                    <a:pt x="307246" y="126725"/>
                  </a:cubicBezTo>
                  <a:cubicBezTo>
                    <a:pt x="288894" y="116096"/>
                    <a:pt x="265400" y="122356"/>
                    <a:pt x="254771" y="140708"/>
                  </a:cubicBezTo>
                  <a:cubicBezTo>
                    <a:pt x="247876" y="152612"/>
                    <a:pt x="247876" y="167295"/>
                    <a:pt x="254771" y="179200"/>
                  </a:cubicBezTo>
                  <a:lnTo>
                    <a:pt x="198400" y="179200"/>
                  </a:lnTo>
                  <a:lnTo>
                    <a:pt x="198400" y="117306"/>
                  </a:lnTo>
                  <a:cubicBezTo>
                    <a:pt x="198400" y="113771"/>
                    <a:pt x="195535" y="110906"/>
                    <a:pt x="192000" y="110906"/>
                  </a:cubicBezTo>
                  <a:cubicBezTo>
                    <a:pt x="189985" y="110906"/>
                    <a:pt x="188089" y="111854"/>
                    <a:pt x="186880" y="113466"/>
                  </a:cubicBezTo>
                  <a:cubicBezTo>
                    <a:pt x="177222" y="126347"/>
                    <a:pt x="158950" y="128960"/>
                    <a:pt x="146068" y="119302"/>
                  </a:cubicBezTo>
                  <a:cubicBezTo>
                    <a:pt x="133187" y="109644"/>
                    <a:pt x="130573" y="91371"/>
                    <a:pt x="140232" y="78490"/>
                  </a:cubicBezTo>
                  <a:cubicBezTo>
                    <a:pt x="149891" y="65608"/>
                    <a:pt x="168163" y="62995"/>
                    <a:pt x="181044" y="72653"/>
                  </a:cubicBezTo>
                  <a:cubicBezTo>
                    <a:pt x="183256" y="74312"/>
                    <a:pt x="185221" y="76277"/>
                    <a:pt x="186880" y="78490"/>
                  </a:cubicBezTo>
                  <a:cubicBezTo>
                    <a:pt x="189001" y="81317"/>
                    <a:pt x="193012" y="81891"/>
                    <a:pt x="195840" y="79770"/>
                  </a:cubicBezTo>
                  <a:cubicBezTo>
                    <a:pt x="197452" y="78561"/>
                    <a:pt x="198400" y="76664"/>
                    <a:pt x="198400" y="74650"/>
                  </a:cubicBezTo>
                  <a:lnTo>
                    <a:pt x="198400" y="6400"/>
                  </a:lnTo>
                  <a:cubicBezTo>
                    <a:pt x="198400" y="2865"/>
                    <a:pt x="195535" y="0"/>
                    <a:pt x="192000" y="0"/>
                  </a:cubicBezTo>
                  <a:lnTo>
                    <a:pt x="6400" y="0"/>
                  </a:lnTo>
                  <a:cubicBezTo>
                    <a:pt x="2865" y="0"/>
                    <a:pt x="0" y="2865"/>
                    <a:pt x="0" y="6400"/>
                  </a:cubicBezTo>
                  <a:lnTo>
                    <a:pt x="0" y="364800"/>
                  </a:lnTo>
                  <a:cubicBezTo>
                    <a:pt x="0" y="368335"/>
                    <a:pt x="2865" y="371200"/>
                    <a:pt x="6400" y="371200"/>
                  </a:cubicBezTo>
                  <a:lnTo>
                    <a:pt x="377376" y="371200"/>
                  </a:lnTo>
                  <a:cubicBezTo>
                    <a:pt x="380911" y="371200"/>
                    <a:pt x="383776" y="368335"/>
                    <a:pt x="383776" y="364800"/>
                  </a:cubicBezTo>
                  <a:lnTo>
                    <a:pt x="384000" y="185600"/>
                  </a:lnTo>
                  <a:cubicBezTo>
                    <a:pt x="384000" y="182065"/>
                    <a:pt x="381135" y="179200"/>
                    <a:pt x="377600" y="179200"/>
                  </a:cubicBezTo>
                  <a:close/>
                  <a:moveTo>
                    <a:pt x="12800" y="12800"/>
                  </a:moveTo>
                  <a:lnTo>
                    <a:pt x="185600" y="12800"/>
                  </a:lnTo>
                  <a:lnTo>
                    <a:pt x="185600" y="60326"/>
                  </a:lnTo>
                  <a:cubicBezTo>
                    <a:pt x="165901" y="48128"/>
                    <a:pt x="140044" y="54209"/>
                    <a:pt x="127846" y="73907"/>
                  </a:cubicBezTo>
                  <a:cubicBezTo>
                    <a:pt x="115648" y="93605"/>
                    <a:pt x="121728" y="119462"/>
                    <a:pt x="141427" y="131661"/>
                  </a:cubicBezTo>
                  <a:cubicBezTo>
                    <a:pt x="154959" y="140040"/>
                    <a:pt x="172068" y="140040"/>
                    <a:pt x="185600" y="131661"/>
                  </a:cubicBezTo>
                  <a:lnTo>
                    <a:pt x="185600" y="179200"/>
                  </a:lnTo>
                  <a:lnTo>
                    <a:pt x="119558" y="179200"/>
                  </a:lnTo>
                  <a:cubicBezTo>
                    <a:pt x="116024" y="179200"/>
                    <a:pt x="113158" y="182065"/>
                    <a:pt x="113158" y="185600"/>
                  </a:cubicBezTo>
                  <a:cubicBezTo>
                    <a:pt x="113158" y="187615"/>
                    <a:pt x="114107" y="189511"/>
                    <a:pt x="115718" y="190720"/>
                  </a:cubicBezTo>
                  <a:cubicBezTo>
                    <a:pt x="123129" y="196052"/>
                    <a:pt x="127513" y="204630"/>
                    <a:pt x="127494" y="213760"/>
                  </a:cubicBezTo>
                  <a:cubicBezTo>
                    <a:pt x="127494" y="230019"/>
                    <a:pt x="114314" y="243200"/>
                    <a:pt x="98054" y="243200"/>
                  </a:cubicBezTo>
                  <a:cubicBezTo>
                    <a:pt x="81795" y="243200"/>
                    <a:pt x="68614" y="230019"/>
                    <a:pt x="68614" y="213760"/>
                  </a:cubicBezTo>
                  <a:cubicBezTo>
                    <a:pt x="68598" y="204630"/>
                    <a:pt x="72985" y="196052"/>
                    <a:pt x="80397" y="190720"/>
                  </a:cubicBezTo>
                  <a:cubicBezTo>
                    <a:pt x="83224" y="188599"/>
                    <a:pt x="83798" y="184588"/>
                    <a:pt x="81677" y="181760"/>
                  </a:cubicBezTo>
                  <a:cubicBezTo>
                    <a:pt x="80468" y="180148"/>
                    <a:pt x="78572" y="179200"/>
                    <a:pt x="76557" y="179200"/>
                  </a:cubicBezTo>
                  <a:lnTo>
                    <a:pt x="12800" y="179200"/>
                  </a:lnTo>
                  <a:close/>
                  <a:moveTo>
                    <a:pt x="185600" y="358400"/>
                  </a:moveTo>
                  <a:lnTo>
                    <a:pt x="12800" y="358400"/>
                  </a:lnTo>
                  <a:lnTo>
                    <a:pt x="12800" y="192000"/>
                  </a:lnTo>
                  <a:lnTo>
                    <a:pt x="62080" y="192000"/>
                  </a:lnTo>
                  <a:cubicBezTo>
                    <a:pt x="57981" y="198516"/>
                    <a:pt x="55812" y="206061"/>
                    <a:pt x="55827" y="213760"/>
                  </a:cubicBezTo>
                  <a:cubicBezTo>
                    <a:pt x="55827" y="237089"/>
                    <a:pt x="74739" y="256000"/>
                    <a:pt x="98067" y="256000"/>
                  </a:cubicBezTo>
                  <a:cubicBezTo>
                    <a:pt x="121396" y="256000"/>
                    <a:pt x="140307" y="237089"/>
                    <a:pt x="140307" y="213760"/>
                  </a:cubicBezTo>
                  <a:cubicBezTo>
                    <a:pt x="140324" y="206062"/>
                    <a:pt x="138158" y="198517"/>
                    <a:pt x="134061" y="192000"/>
                  </a:cubicBezTo>
                  <a:lnTo>
                    <a:pt x="185600" y="192000"/>
                  </a:lnTo>
                  <a:lnTo>
                    <a:pt x="185600" y="253274"/>
                  </a:lnTo>
                  <a:cubicBezTo>
                    <a:pt x="185598" y="256808"/>
                    <a:pt x="188461" y="259675"/>
                    <a:pt x="191996" y="259677"/>
                  </a:cubicBezTo>
                  <a:cubicBezTo>
                    <a:pt x="194050" y="259679"/>
                    <a:pt x="195980" y="258694"/>
                    <a:pt x="197184" y="257030"/>
                  </a:cubicBezTo>
                  <a:cubicBezTo>
                    <a:pt x="200657" y="252154"/>
                    <a:pt x="205608" y="248524"/>
                    <a:pt x="211302" y="246675"/>
                  </a:cubicBezTo>
                  <a:cubicBezTo>
                    <a:pt x="226435" y="241188"/>
                    <a:pt x="243151" y="249008"/>
                    <a:pt x="248637" y="264140"/>
                  </a:cubicBezTo>
                  <a:cubicBezTo>
                    <a:pt x="254124" y="279273"/>
                    <a:pt x="246305" y="295988"/>
                    <a:pt x="231172" y="301475"/>
                  </a:cubicBezTo>
                  <a:cubicBezTo>
                    <a:pt x="230559" y="301698"/>
                    <a:pt x="229939" y="301900"/>
                    <a:pt x="229312" y="302080"/>
                  </a:cubicBezTo>
                  <a:lnTo>
                    <a:pt x="228781" y="302298"/>
                  </a:lnTo>
                  <a:cubicBezTo>
                    <a:pt x="228237" y="302470"/>
                    <a:pt x="227693" y="302682"/>
                    <a:pt x="227142" y="302938"/>
                  </a:cubicBezTo>
                  <a:lnTo>
                    <a:pt x="226682" y="303117"/>
                  </a:lnTo>
                  <a:cubicBezTo>
                    <a:pt x="226308" y="303149"/>
                    <a:pt x="225937" y="303213"/>
                    <a:pt x="225574" y="303309"/>
                  </a:cubicBezTo>
                  <a:cubicBezTo>
                    <a:pt x="216521" y="305660"/>
                    <a:pt x="206895" y="303192"/>
                    <a:pt x="200090" y="296774"/>
                  </a:cubicBezTo>
                  <a:cubicBezTo>
                    <a:pt x="199712" y="296384"/>
                    <a:pt x="199200" y="295872"/>
                    <a:pt x="198637" y="295341"/>
                  </a:cubicBezTo>
                  <a:cubicBezTo>
                    <a:pt x="198170" y="294899"/>
                    <a:pt x="197638" y="294419"/>
                    <a:pt x="197299" y="294061"/>
                  </a:cubicBezTo>
                  <a:cubicBezTo>
                    <a:pt x="196092" y="292326"/>
                    <a:pt x="194113" y="291292"/>
                    <a:pt x="192000" y="291290"/>
                  </a:cubicBezTo>
                  <a:cubicBezTo>
                    <a:pt x="188465" y="291290"/>
                    <a:pt x="185600" y="294155"/>
                    <a:pt x="185600" y="297690"/>
                  </a:cubicBezTo>
                  <a:lnTo>
                    <a:pt x="185600" y="358400"/>
                  </a:lnTo>
                  <a:close/>
                  <a:moveTo>
                    <a:pt x="370982" y="358400"/>
                  </a:moveTo>
                  <a:lnTo>
                    <a:pt x="198400" y="358400"/>
                  </a:lnTo>
                  <a:lnTo>
                    <a:pt x="198400" y="311418"/>
                  </a:lnTo>
                  <a:cubicBezTo>
                    <a:pt x="207386" y="316714"/>
                    <a:pt x="218081" y="318300"/>
                    <a:pt x="228218" y="315840"/>
                  </a:cubicBezTo>
                  <a:cubicBezTo>
                    <a:pt x="229545" y="315676"/>
                    <a:pt x="230840" y="315311"/>
                    <a:pt x="232058" y="314758"/>
                  </a:cubicBezTo>
                  <a:lnTo>
                    <a:pt x="233651" y="314118"/>
                  </a:lnTo>
                  <a:cubicBezTo>
                    <a:pt x="255645" y="306843"/>
                    <a:pt x="267577" y="283116"/>
                    <a:pt x="260301" y="261122"/>
                  </a:cubicBezTo>
                  <a:cubicBezTo>
                    <a:pt x="253027" y="239128"/>
                    <a:pt x="229299" y="227196"/>
                    <a:pt x="207305" y="234472"/>
                  </a:cubicBezTo>
                  <a:cubicBezTo>
                    <a:pt x="204203" y="235498"/>
                    <a:pt x="201232" y="236883"/>
                    <a:pt x="198451" y="238598"/>
                  </a:cubicBezTo>
                  <a:lnTo>
                    <a:pt x="198451" y="192000"/>
                  </a:lnTo>
                  <a:lnTo>
                    <a:pt x="268800" y="192000"/>
                  </a:lnTo>
                  <a:cubicBezTo>
                    <a:pt x="272335" y="192000"/>
                    <a:pt x="275200" y="189135"/>
                    <a:pt x="275200" y="185600"/>
                  </a:cubicBezTo>
                  <a:cubicBezTo>
                    <a:pt x="275200" y="183585"/>
                    <a:pt x="274252" y="181689"/>
                    <a:pt x="272640" y="180480"/>
                  </a:cubicBezTo>
                  <a:cubicBezTo>
                    <a:pt x="261329" y="171997"/>
                    <a:pt x="259037" y="155951"/>
                    <a:pt x="267520" y="144640"/>
                  </a:cubicBezTo>
                  <a:cubicBezTo>
                    <a:pt x="276003" y="133329"/>
                    <a:pt x="292049" y="131037"/>
                    <a:pt x="303360" y="139520"/>
                  </a:cubicBezTo>
                  <a:cubicBezTo>
                    <a:pt x="314671" y="148003"/>
                    <a:pt x="316963" y="164049"/>
                    <a:pt x="308480" y="175360"/>
                  </a:cubicBezTo>
                  <a:cubicBezTo>
                    <a:pt x="307025" y="177300"/>
                    <a:pt x="305301" y="179025"/>
                    <a:pt x="303360" y="180480"/>
                  </a:cubicBezTo>
                  <a:cubicBezTo>
                    <a:pt x="300532" y="182601"/>
                    <a:pt x="299959" y="186612"/>
                    <a:pt x="302080" y="189440"/>
                  </a:cubicBezTo>
                  <a:cubicBezTo>
                    <a:pt x="303289" y="191052"/>
                    <a:pt x="305185" y="192000"/>
                    <a:pt x="307200" y="192000"/>
                  </a:cubicBezTo>
                  <a:lnTo>
                    <a:pt x="371200" y="192000"/>
                  </a:lnTo>
                  <a:close/>
                </a:path>
              </a:pathLst>
            </a:custGeom>
            <a:solidFill>
              <a:schemeClr val="bg1"/>
            </a:solidFill>
            <a:ln w="6350" cap="flat">
              <a:solidFill>
                <a:schemeClr val="bg1"/>
              </a:solidFill>
              <a:prstDash val="solid"/>
              <a:miter/>
            </a:ln>
          </p:spPr>
          <p:txBody>
            <a:bodyPr rtlCol="0" anchor="ctr"/>
            <a:lstStyle/>
            <a:p>
              <a:endParaRPr lang="en-AU"/>
            </a:p>
          </p:txBody>
        </p:sp>
        <p:sp>
          <p:nvSpPr>
            <p:cNvPr id="41" name="Freeform: Shape 40">
              <a:extLst>
                <a:ext uri="{FF2B5EF4-FFF2-40B4-BE49-F238E27FC236}">
                  <a16:creationId xmlns:a16="http://schemas.microsoft.com/office/drawing/2014/main" id="{69A91B78-A576-58D1-F4B6-8C2B2511C773}"/>
                </a:ext>
              </a:extLst>
            </p:cNvPr>
            <p:cNvSpPr/>
            <p:nvPr/>
          </p:nvSpPr>
          <p:spPr>
            <a:xfrm>
              <a:off x="10783027" y="2671767"/>
              <a:ext cx="255159" cy="231508"/>
            </a:xfrm>
            <a:custGeom>
              <a:avLst/>
              <a:gdLst>
                <a:gd name="connsiteX0" fmla="*/ 254673 w 255159"/>
                <a:gd name="connsiteY0" fmla="*/ 67941 h 231508"/>
                <a:gd name="connsiteX1" fmla="*/ 251204 w 255159"/>
                <a:gd name="connsiteY1" fmla="*/ 64485 h 231508"/>
                <a:gd name="connsiteX2" fmla="*/ 96056 w 255159"/>
                <a:gd name="connsiteY2" fmla="*/ 485 h 231508"/>
                <a:gd name="connsiteX3" fmla="*/ 87699 w 255159"/>
                <a:gd name="connsiteY3" fmla="*/ 3962 h 231508"/>
                <a:gd name="connsiteX4" fmla="*/ 87697 w 255159"/>
                <a:gd name="connsiteY4" fmla="*/ 3966 h 231508"/>
                <a:gd name="connsiteX5" fmla="*/ 68440 w 255159"/>
                <a:gd name="connsiteY5" fmla="*/ 50776 h 231508"/>
                <a:gd name="connsiteX6" fmla="*/ 14721 w 255159"/>
                <a:gd name="connsiteY6" fmla="*/ 44164 h 231508"/>
                <a:gd name="connsiteX7" fmla="*/ 8108 w 255159"/>
                <a:gd name="connsiteY7" fmla="*/ 97883 h 231508"/>
                <a:gd name="connsiteX8" fmla="*/ 25086 w 255159"/>
                <a:gd name="connsiteY8" fmla="*/ 110258 h 231508"/>
                <a:gd name="connsiteX9" fmla="*/ 43358 w 255159"/>
                <a:gd name="connsiteY9" fmla="*/ 111992 h 231508"/>
                <a:gd name="connsiteX10" fmla="*/ 23780 w 255159"/>
                <a:gd name="connsiteY10" fmla="*/ 158392 h 231508"/>
                <a:gd name="connsiteX11" fmla="*/ 27195 w 255159"/>
                <a:gd name="connsiteY11" fmla="*/ 166774 h 231508"/>
                <a:gd name="connsiteX12" fmla="*/ 27262 w 255159"/>
                <a:gd name="connsiteY12" fmla="*/ 166802 h 231508"/>
                <a:gd name="connsiteX13" fmla="*/ 83070 w 255159"/>
                <a:gd name="connsiteY13" fmla="*/ 189560 h 231508"/>
                <a:gd name="connsiteX14" fmla="*/ 91410 w 255159"/>
                <a:gd name="connsiteY14" fmla="*/ 186045 h 231508"/>
                <a:gd name="connsiteX15" fmla="*/ 91000 w 255159"/>
                <a:gd name="connsiteY15" fmla="*/ 180389 h 231508"/>
                <a:gd name="connsiteX16" fmla="*/ 90360 w 255159"/>
                <a:gd name="connsiteY16" fmla="*/ 156453 h 231508"/>
                <a:gd name="connsiteX17" fmla="*/ 128309 w 255159"/>
                <a:gd name="connsiteY17" fmla="*/ 140343 h 231508"/>
                <a:gd name="connsiteX18" fmla="*/ 144419 w 255159"/>
                <a:gd name="connsiteY18" fmla="*/ 178293 h 231508"/>
                <a:gd name="connsiteX19" fmla="*/ 144158 w 255159"/>
                <a:gd name="connsiteY19" fmla="*/ 178917 h 231508"/>
                <a:gd name="connsiteX20" fmla="*/ 127089 w 255159"/>
                <a:gd name="connsiteY20" fmla="*/ 195947 h 231508"/>
                <a:gd name="connsiteX21" fmla="*/ 122390 w 255159"/>
                <a:gd name="connsiteY21" fmla="*/ 203683 h 231508"/>
                <a:gd name="connsiteX22" fmla="*/ 126232 w 255159"/>
                <a:gd name="connsiteY22" fmla="*/ 208107 h 231508"/>
                <a:gd name="connsiteX23" fmla="*/ 182372 w 255159"/>
                <a:gd name="connsiteY23" fmla="*/ 231019 h 231508"/>
                <a:gd name="connsiteX24" fmla="*/ 190735 w 255159"/>
                <a:gd name="connsiteY24" fmla="*/ 227556 h 231508"/>
                <a:gd name="connsiteX25" fmla="*/ 190737 w 255159"/>
                <a:gd name="connsiteY25" fmla="*/ 227550 h 231508"/>
                <a:gd name="connsiteX26" fmla="*/ 254680 w 255159"/>
                <a:gd name="connsiteY26" fmla="*/ 72818 h 231508"/>
                <a:gd name="connsiteX27" fmla="*/ 254673 w 255159"/>
                <a:gd name="connsiteY27" fmla="*/ 67941 h 231508"/>
                <a:gd name="connsiteX28" fmla="*/ 181342 w 255159"/>
                <a:gd name="connsiteY28" fmla="*/ 216786 h 231508"/>
                <a:gd name="connsiteX29" fmla="*/ 143812 w 255159"/>
                <a:gd name="connsiteY29" fmla="*/ 201426 h 231508"/>
                <a:gd name="connsiteX30" fmla="*/ 155972 w 255159"/>
                <a:gd name="connsiteY30" fmla="*/ 183826 h 231508"/>
                <a:gd name="connsiteX31" fmla="*/ 131925 w 255159"/>
                <a:gd name="connsiteY31" fmla="*/ 129579 h 231508"/>
                <a:gd name="connsiteX32" fmla="*/ 77678 w 255159"/>
                <a:gd name="connsiteY32" fmla="*/ 153626 h 231508"/>
                <a:gd name="connsiteX33" fmla="*/ 75032 w 255159"/>
                <a:gd name="connsiteY33" fmla="*/ 172440 h 231508"/>
                <a:gd name="connsiteX34" fmla="*/ 38104 w 255159"/>
                <a:gd name="connsiteY34" fmla="*/ 157374 h 231508"/>
                <a:gd name="connsiteX35" fmla="*/ 61028 w 255159"/>
                <a:gd name="connsiteY35" fmla="*/ 103038 h 231508"/>
                <a:gd name="connsiteX36" fmla="*/ 57611 w 255159"/>
                <a:gd name="connsiteY36" fmla="*/ 94658 h 231508"/>
                <a:gd name="connsiteX37" fmla="*/ 51659 w 255159"/>
                <a:gd name="connsiteY37" fmla="*/ 95179 h 231508"/>
                <a:gd name="connsiteX38" fmla="*/ 29528 w 255159"/>
                <a:gd name="connsiteY38" fmla="*/ 98232 h 231508"/>
                <a:gd name="connsiteX39" fmla="*/ 14376 w 255159"/>
                <a:gd name="connsiteY39" fmla="*/ 65346 h 231508"/>
                <a:gd name="connsiteX40" fmla="*/ 47262 w 255159"/>
                <a:gd name="connsiteY40" fmla="*/ 50194 h 231508"/>
                <a:gd name="connsiteX41" fmla="*/ 63038 w 255159"/>
                <a:gd name="connsiteY41" fmla="*/ 67698 h 231508"/>
                <a:gd name="connsiteX42" fmla="*/ 71002 w 255159"/>
                <a:gd name="connsiteY42" fmla="*/ 71997 h 231508"/>
                <a:gd name="connsiteX43" fmla="*/ 75089 w 255159"/>
                <a:gd name="connsiteY43" fmla="*/ 68299 h 231508"/>
                <a:gd name="connsiteX44" fmla="*/ 97124 w 255159"/>
                <a:gd name="connsiteY44" fmla="*/ 14738 h 231508"/>
                <a:gd name="connsiteX45" fmla="*/ 240427 w 255159"/>
                <a:gd name="connsiteY45" fmla="*/ 73874 h 231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55159" h="231508">
                  <a:moveTo>
                    <a:pt x="254673" y="67941"/>
                  </a:moveTo>
                  <a:cubicBezTo>
                    <a:pt x="254021" y="66375"/>
                    <a:pt x="252773" y="65131"/>
                    <a:pt x="251204" y="64485"/>
                  </a:cubicBezTo>
                  <a:lnTo>
                    <a:pt x="96056" y="485"/>
                  </a:lnTo>
                  <a:cubicBezTo>
                    <a:pt x="92788" y="-862"/>
                    <a:pt x="89046" y="694"/>
                    <a:pt x="87699" y="3962"/>
                  </a:cubicBezTo>
                  <a:cubicBezTo>
                    <a:pt x="87698" y="3963"/>
                    <a:pt x="87698" y="3965"/>
                    <a:pt x="87697" y="3966"/>
                  </a:cubicBezTo>
                  <a:lnTo>
                    <a:pt x="68440" y="50776"/>
                  </a:lnTo>
                  <a:cubicBezTo>
                    <a:pt x="55432" y="34116"/>
                    <a:pt x="31380" y="31156"/>
                    <a:pt x="14721" y="44164"/>
                  </a:cubicBezTo>
                  <a:cubicBezTo>
                    <a:pt x="-1940" y="57172"/>
                    <a:pt x="-4901" y="81223"/>
                    <a:pt x="8108" y="97883"/>
                  </a:cubicBezTo>
                  <a:cubicBezTo>
                    <a:pt x="12502" y="103511"/>
                    <a:pt x="18383" y="107797"/>
                    <a:pt x="25086" y="110258"/>
                  </a:cubicBezTo>
                  <a:cubicBezTo>
                    <a:pt x="30919" y="112430"/>
                    <a:pt x="37220" y="113028"/>
                    <a:pt x="43358" y="111992"/>
                  </a:cubicBezTo>
                  <a:lnTo>
                    <a:pt x="23780" y="158392"/>
                  </a:lnTo>
                  <a:cubicBezTo>
                    <a:pt x="22409" y="161650"/>
                    <a:pt x="23938" y="165403"/>
                    <a:pt x="27195" y="166774"/>
                  </a:cubicBezTo>
                  <a:cubicBezTo>
                    <a:pt x="27218" y="166783"/>
                    <a:pt x="27240" y="166793"/>
                    <a:pt x="27262" y="166802"/>
                  </a:cubicBezTo>
                  <a:lnTo>
                    <a:pt x="83070" y="189560"/>
                  </a:lnTo>
                  <a:cubicBezTo>
                    <a:pt x="86344" y="190893"/>
                    <a:pt x="90078" y="189318"/>
                    <a:pt x="91410" y="186045"/>
                  </a:cubicBezTo>
                  <a:cubicBezTo>
                    <a:pt x="92161" y="184198"/>
                    <a:pt x="92010" y="182107"/>
                    <a:pt x="91000" y="180389"/>
                  </a:cubicBezTo>
                  <a:cubicBezTo>
                    <a:pt x="86686" y="173051"/>
                    <a:pt x="86445" y="164011"/>
                    <a:pt x="90360" y="156453"/>
                  </a:cubicBezTo>
                  <a:cubicBezTo>
                    <a:pt x="96390" y="141525"/>
                    <a:pt x="113381" y="134313"/>
                    <a:pt x="128309" y="140343"/>
                  </a:cubicBezTo>
                  <a:cubicBezTo>
                    <a:pt x="143237" y="146374"/>
                    <a:pt x="150449" y="163365"/>
                    <a:pt x="144419" y="178293"/>
                  </a:cubicBezTo>
                  <a:cubicBezTo>
                    <a:pt x="144334" y="178502"/>
                    <a:pt x="144247" y="178710"/>
                    <a:pt x="144158" y="178917"/>
                  </a:cubicBezTo>
                  <a:cubicBezTo>
                    <a:pt x="141724" y="187120"/>
                    <a:pt x="135298" y="193531"/>
                    <a:pt x="127089" y="195947"/>
                  </a:cubicBezTo>
                  <a:cubicBezTo>
                    <a:pt x="123656" y="196786"/>
                    <a:pt x="121552" y="200249"/>
                    <a:pt x="122390" y="203683"/>
                  </a:cubicBezTo>
                  <a:cubicBezTo>
                    <a:pt x="122881" y="205692"/>
                    <a:pt x="124312" y="207340"/>
                    <a:pt x="126232" y="208107"/>
                  </a:cubicBezTo>
                  <a:lnTo>
                    <a:pt x="182372" y="231019"/>
                  </a:lnTo>
                  <a:cubicBezTo>
                    <a:pt x="185638" y="232372"/>
                    <a:pt x="189382" y="230822"/>
                    <a:pt x="190735" y="227556"/>
                  </a:cubicBezTo>
                  <a:cubicBezTo>
                    <a:pt x="190735" y="227554"/>
                    <a:pt x="190737" y="227552"/>
                    <a:pt x="190737" y="227550"/>
                  </a:cubicBezTo>
                  <a:lnTo>
                    <a:pt x="254680" y="72818"/>
                  </a:lnTo>
                  <a:cubicBezTo>
                    <a:pt x="255321" y="71255"/>
                    <a:pt x="255319" y="69502"/>
                    <a:pt x="254673" y="67941"/>
                  </a:cubicBezTo>
                  <a:close/>
                  <a:moveTo>
                    <a:pt x="181342" y="216786"/>
                  </a:moveTo>
                  <a:lnTo>
                    <a:pt x="143812" y="201426"/>
                  </a:lnTo>
                  <a:cubicBezTo>
                    <a:pt x="149215" y="196617"/>
                    <a:pt x="153386" y="190581"/>
                    <a:pt x="155972" y="183826"/>
                  </a:cubicBezTo>
                  <a:cubicBezTo>
                    <a:pt x="164312" y="162205"/>
                    <a:pt x="153546" y="137918"/>
                    <a:pt x="131925" y="129579"/>
                  </a:cubicBezTo>
                  <a:cubicBezTo>
                    <a:pt x="110305" y="121239"/>
                    <a:pt x="86018" y="132006"/>
                    <a:pt x="77678" y="153626"/>
                  </a:cubicBezTo>
                  <a:cubicBezTo>
                    <a:pt x="75369" y="159613"/>
                    <a:pt x="74463" y="166049"/>
                    <a:pt x="75032" y="172440"/>
                  </a:cubicBezTo>
                  <a:lnTo>
                    <a:pt x="38104" y="157374"/>
                  </a:lnTo>
                  <a:lnTo>
                    <a:pt x="61028" y="103038"/>
                  </a:lnTo>
                  <a:cubicBezTo>
                    <a:pt x="62399" y="99780"/>
                    <a:pt x="60869" y="96028"/>
                    <a:pt x="57611" y="94658"/>
                  </a:cubicBezTo>
                  <a:cubicBezTo>
                    <a:pt x="55663" y="93838"/>
                    <a:pt x="53435" y="94033"/>
                    <a:pt x="51659" y="95179"/>
                  </a:cubicBezTo>
                  <a:cubicBezTo>
                    <a:pt x="45201" y="99694"/>
                    <a:pt x="36966" y="100830"/>
                    <a:pt x="29528" y="98232"/>
                  </a:cubicBezTo>
                  <a:cubicBezTo>
                    <a:pt x="16262" y="93335"/>
                    <a:pt x="9478" y="78611"/>
                    <a:pt x="14376" y="65346"/>
                  </a:cubicBezTo>
                  <a:cubicBezTo>
                    <a:pt x="19273" y="52080"/>
                    <a:pt x="33997" y="45296"/>
                    <a:pt x="47262" y="50194"/>
                  </a:cubicBezTo>
                  <a:cubicBezTo>
                    <a:pt x="54934" y="53289"/>
                    <a:pt x="60753" y="59746"/>
                    <a:pt x="63038" y="67698"/>
                  </a:cubicBezTo>
                  <a:cubicBezTo>
                    <a:pt x="64050" y="71085"/>
                    <a:pt x="67616" y="73010"/>
                    <a:pt x="71002" y="71997"/>
                  </a:cubicBezTo>
                  <a:cubicBezTo>
                    <a:pt x="72853" y="71444"/>
                    <a:pt x="74354" y="70085"/>
                    <a:pt x="75089" y="68299"/>
                  </a:cubicBezTo>
                  <a:lnTo>
                    <a:pt x="97124" y="14738"/>
                  </a:lnTo>
                  <a:lnTo>
                    <a:pt x="240427" y="73874"/>
                  </a:lnTo>
                  <a:close/>
                </a:path>
              </a:pathLst>
            </a:custGeom>
            <a:solidFill>
              <a:schemeClr val="bg1"/>
            </a:solidFill>
            <a:ln w="6350" cap="flat">
              <a:solidFill>
                <a:schemeClr val="bg1"/>
              </a:solidFill>
              <a:prstDash val="solid"/>
              <a:miter/>
            </a:ln>
          </p:spPr>
          <p:txBody>
            <a:bodyPr rtlCol="0" anchor="ctr"/>
            <a:lstStyle/>
            <a:p>
              <a:endParaRPr lang="en-AU"/>
            </a:p>
          </p:txBody>
        </p:sp>
      </p:grpSp>
      <p:grpSp>
        <p:nvGrpSpPr>
          <p:cNvPr id="14" name="Graphic 26" descr="Good Idea outline">
            <a:extLst>
              <a:ext uri="{FF2B5EF4-FFF2-40B4-BE49-F238E27FC236}">
                <a16:creationId xmlns:a16="http://schemas.microsoft.com/office/drawing/2014/main" id="{793150C1-A69B-AE33-270E-E9BC4BB3194B}"/>
              </a:ext>
            </a:extLst>
          </p:cNvPr>
          <p:cNvGrpSpPr/>
          <p:nvPr/>
        </p:nvGrpSpPr>
        <p:grpSpPr>
          <a:xfrm>
            <a:off x="5987858" y="2637411"/>
            <a:ext cx="435394" cy="516409"/>
            <a:chOff x="5987858" y="2637411"/>
            <a:chExt cx="435394" cy="516409"/>
          </a:xfrm>
          <a:solidFill>
            <a:schemeClr val="bg1"/>
          </a:solidFill>
        </p:grpSpPr>
        <p:sp>
          <p:nvSpPr>
            <p:cNvPr id="15" name="Freeform: Shape 14">
              <a:extLst>
                <a:ext uri="{FF2B5EF4-FFF2-40B4-BE49-F238E27FC236}">
                  <a16:creationId xmlns:a16="http://schemas.microsoft.com/office/drawing/2014/main" id="{49673C5F-FA84-3401-B5BC-2970BE097F1D}"/>
                </a:ext>
              </a:extLst>
            </p:cNvPr>
            <p:cNvSpPr/>
            <p:nvPr/>
          </p:nvSpPr>
          <p:spPr>
            <a:xfrm>
              <a:off x="5987858" y="2637411"/>
              <a:ext cx="435394" cy="516409"/>
            </a:xfrm>
            <a:custGeom>
              <a:avLst/>
              <a:gdLst>
                <a:gd name="connsiteX0" fmla="*/ 75651 w 435394"/>
                <a:gd name="connsiteY0" fmla="*/ 354445 h 516409"/>
                <a:gd name="connsiteX1" fmla="*/ 75651 w 435394"/>
                <a:gd name="connsiteY1" fmla="*/ 516410 h 516409"/>
                <a:gd name="connsiteX2" fmla="*/ 277891 w 435394"/>
                <a:gd name="connsiteY2" fmla="*/ 516410 h 516409"/>
                <a:gd name="connsiteX3" fmla="*/ 277891 w 435394"/>
                <a:gd name="connsiteY3" fmla="*/ 439610 h 516409"/>
                <a:gd name="connsiteX4" fmla="*/ 309251 w 435394"/>
                <a:gd name="connsiteY4" fmla="*/ 439610 h 516409"/>
                <a:gd name="connsiteX5" fmla="*/ 384771 w 435394"/>
                <a:gd name="connsiteY5" fmla="*/ 364090 h 516409"/>
                <a:gd name="connsiteX6" fmla="*/ 384771 w 435394"/>
                <a:gd name="connsiteY6" fmla="*/ 362810 h 516409"/>
                <a:gd name="connsiteX7" fmla="*/ 384771 w 435394"/>
                <a:gd name="connsiteY7" fmla="*/ 324410 h 516409"/>
                <a:gd name="connsiteX8" fmla="*/ 412931 w 435394"/>
                <a:gd name="connsiteY8" fmla="*/ 324410 h 516409"/>
                <a:gd name="connsiteX9" fmla="*/ 428931 w 435394"/>
                <a:gd name="connsiteY9" fmla="*/ 279610 h 516409"/>
                <a:gd name="connsiteX10" fmla="*/ 384771 w 435394"/>
                <a:gd name="connsiteY10" fmla="*/ 202810 h 516409"/>
                <a:gd name="connsiteX11" fmla="*/ 384771 w 435394"/>
                <a:gd name="connsiteY11" fmla="*/ 199610 h 516409"/>
                <a:gd name="connsiteX12" fmla="*/ 199542 w 435394"/>
                <a:gd name="connsiteY12" fmla="*/ 130 h 516409"/>
                <a:gd name="connsiteX13" fmla="*/ 199478 w 435394"/>
                <a:gd name="connsiteY13" fmla="*/ 128 h 516409"/>
                <a:gd name="connsiteX14" fmla="*/ 192336 w 435394"/>
                <a:gd name="connsiteY14" fmla="*/ 0 h 516409"/>
                <a:gd name="connsiteX15" fmla="*/ 131 w 435394"/>
                <a:gd name="connsiteY15" fmla="*/ 185485 h 516409"/>
                <a:gd name="connsiteX16" fmla="*/ 131 w 435394"/>
                <a:gd name="connsiteY16" fmla="*/ 199520 h 516409"/>
                <a:gd name="connsiteX17" fmla="*/ 75651 w 435394"/>
                <a:gd name="connsiteY17" fmla="*/ 354445 h 516409"/>
                <a:gd name="connsiteX18" fmla="*/ 12893 w 435394"/>
                <a:gd name="connsiteY18" fmla="*/ 199053 h 516409"/>
                <a:gd name="connsiteX19" fmla="*/ 12893 w 435394"/>
                <a:gd name="connsiteY19" fmla="*/ 185946 h 516409"/>
                <a:gd name="connsiteX20" fmla="*/ 192336 w 435394"/>
                <a:gd name="connsiteY20" fmla="*/ 12800 h 516409"/>
                <a:gd name="connsiteX21" fmla="*/ 199011 w 435394"/>
                <a:gd name="connsiteY21" fmla="*/ 12922 h 516409"/>
                <a:gd name="connsiteX22" fmla="*/ 371997 w 435394"/>
                <a:gd name="connsiteY22" fmla="*/ 199053 h 516409"/>
                <a:gd name="connsiteX23" fmla="*/ 371997 w 435394"/>
                <a:gd name="connsiteY23" fmla="*/ 206138 h 516409"/>
                <a:gd name="connsiteX24" fmla="*/ 373699 w 435394"/>
                <a:gd name="connsiteY24" fmla="*/ 209101 h 516409"/>
                <a:gd name="connsiteX25" fmla="*/ 417859 w 435394"/>
                <a:gd name="connsiteY25" fmla="*/ 285901 h 516409"/>
                <a:gd name="connsiteX26" fmla="*/ 418032 w 435394"/>
                <a:gd name="connsiteY26" fmla="*/ 286195 h 516409"/>
                <a:gd name="connsiteX27" fmla="*/ 418217 w 435394"/>
                <a:gd name="connsiteY27" fmla="*/ 286483 h 516409"/>
                <a:gd name="connsiteX28" fmla="*/ 421456 w 435394"/>
                <a:gd name="connsiteY28" fmla="*/ 304474 h 516409"/>
                <a:gd name="connsiteX29" fmla="*/ 412086 w 435394"/>
                <a:gd name="connsiteY29" fmla="*/ 311514 h 516409"/>
                <a:gd name="connsiteX30" fmla="*/ 371990 w 435394"/>
                <a:gd name="connsiteY30" fmla="*/ 311514 h 516409"/>
                <a:gd name="connsiteX31" fmla="*/ 371990 w 435394"/>
                <a:gd name="connsiteY31" fmla="*/ 363994 h 516409"/>
                <a:gd name="connsiteX32" fmla="*/ 309270 w 435394"/>
                <a:gd name="connsiteY32" fmla="*/ 426714 h 516409"/>
                <a:gd name="connsiteX33" fmla="*/ 265110 w 435394"/>
                <a:gd name="connsiteY33" fmla="*/ 426714 h 516409"/>
                <a:gd name="connsiteX34" fmla="*/ 265110 w 435394"/>
                <a:gd name="connsiteY34" fmla="*/ 503514 h 516409"/>
                <a:gd name="connsiteX35" fmla="*/ 88470 w 435394"/>
                <a:gd name="connsiteY35" fmla="*/ 503514 h 516409"/>
                <a:gd name="connsiteX36" fmla="*/ 88470 w 435394"/>
                <a:gd name="connsiteY36" fmla="*/ 348173 h 516409"/>
                <a:gd name="connsiteX37" fmla="*/ 83517 w 435394"/>
                <a:gd name="connsiteY37" fmla="*/ 344333 h 516409"/>
                <a:gd name="connsiteX38" fmla="*/ 12931 w 435394"/>
                <a:gd name="connsiteY38" fmla="*/ 199571 h 516409"/>
                <a:gd name="connsiteX39" fmla="*/ 12931 w 435394"/>
                <a:gd name="connsiteY39" fmla="*/ 199315 h 516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435394" h="516409">
                  <a:moveTo>
                    <a:pt x="75651" y="354445"/>
                  </a:moveTo>
                  <a:lnTo>
                    <a:pt x="75651" y="516410"/>
                  </a:lnTo>
                  <a:lnTo>
                    <a:pt x="277891" y="516410"/>
                  </a:lnTo>
                  <a:lnTo>
                    <a:pt x="277891" y="439610"/>
                  </a:lnTo>
                  <a:lnTo>
                    <a:pt x="309251" y="439610"/>
                  </a:lnTo>
                  <a:cubicBezTo>
                    <a:pt x="350960" y="439610"/>
                    <a:pt x="384771" y="405798"/>
                    <a:pt x="384771" y="364090"/>
                  </a:cubicBezTo>
                  <a:cubicBezTo>
                    <a:pt x="384771" y="363661"/>
                    <a:pt x="384771" y="363232"/>
                    <a:pt x="384771" y="362810"/>
                  </a:cubicBezTo>
                  <a:lnTo>
                    <a:pt x="384771" y="324410"/>
                  </a:lnTo>
                  <a:lnTo>
                    <a:pt x="412931" y="324410"/>
                  </a:lnTo>
                  <a:cubicBezTo>
                    <a:pt x="429571" y="322490"/>
                    <a:pt x="444291" y="303290"/>
                    <a:pt x="428931" y="279610"/>
                  </a:cubicBezTo>
                  <a:lnTo>
                    <a:pt x="384771" y="202810"/>
                  </a:lnTo>
                  <a:lnTo>
                    <a:pt x="384771" y="199610"/>
                  </a:lnTo>
                  <a:cubicBezTo>
                    <a:pt x="388706" y="93375"/>
                    <a:pt x="305776" y="4065"/>
                    <a:pt x="199542" y="130"/>
                  </a:cubicBezTo>
                  <a:cubicBezTo>
                    <a:pt x="199520" y="130"/>
                    <a:pt x="199499" y="129"/>
                    <a:pt x="199478" y="128"/>
                  </a:cubicBezTo>
                  <a:cubicBezTo>
                    <a:pt x="197091" y="38"/>
                    <a:pt x="194704" y="0"/>
                    <a:pt x="192336" y="0"/>
                  </a:cubicBezTo>
                  <a:cubicBezTo>
                    <a:pt x="88810" y="76"/>
                    <a:pt x="3890" y="82028"/>
                    <a:pt x="131" y="185485"/>
                  </a:cubicBezTo>
                  <a:cubicBezTo>
                    <a:pt x="-44" y="190178"/>
                    <a:pt x="-44" y="194856"/>
                    <a:pt x="131" y="199520"/>
                  </a:cubicBezTo>
                  <a:cubicBezTo>
                    <a:pt x="-122" y="260088"/>
                    <a:pt x="27784" y="317334"/>
                    <a:pt x="75651" y="354445"/>
                  </a:cubicBezTo>
                  <a:close/>
                  <a:moveTo>
                    <a:pt x="12893" y="199053"/>
                  </a:moveTo>
                  <a:cubicBezTo>
                    <a:pt x="12739" y="194707"/>
                    <a:pt x="12739" y="190298"/>
                    <a:pt x="12893" y="185946"/>
                  </a:cubicBezTo>
                  <a:cubicBezTo>
                    <a:pt x="16059" y="89208"/>
                    <a:pt x="95547" y="12509"/>
                    <a:pt x="192336" y="12800"/>
                  </a:cubicBezTo>
                  <a:cubicBezTo>
                    <a:pt x="194544" y="12800"/>
                    <a:pt x="196777" y="12838"/>
                    <a:pt x="199011" y="12922"/>
                  </a:cubicBezTo>
                  <a:cubicBezTo>
                    <a:pt x="298127" y="16663"/>
                    <a:pt x="375512" y="99928"/>
                    <a:pt x="371997" y="199053"/>
                  </a:cubicBezTo>
                  <a:lnTo>
                    <a:pt x="371997" y="206138"/>
                  </a:lnTo>
                  <a:lnTo>
                    <a:pt x="373699" y="209101"/>
                  </a:lnTo>
                  <a:lnTo>
                    <a:pt x="417859" y="285901"/>
                  </a:lnTo>
                  <a:lnTo>
                    <a:pt x="418032" y="286195"/>
                  </a:lnTo>
                  <a:lnTo>
                    <a:pt x="418217" y="286483"/>
                  </a:lnTo>
                  <a:cubicBezTo>
                    <a:pt x="422373" y="291499"/>
                    <a:pt x="423601" y="298323"/>
                    <a:pt x="421456" y="304474"/>
                  </a:cubicBezTo>
                  <a:cubicBezTo>
                    <a:pt x="419640" y="308184"/>
                    <a:pt x="416156" y="310802"/>
                    <a:pt x="412086" y="311514"/>
                  </a:cubicBezTo>
                  <a:lnTo>
                    <a:pt x="371990" y="311514"/>
                  </a:lnTo>
                  <a:lnTo>
                    <a:pt x="371990" y="363994"/>
                  </a:lnTo>
                  <a:cubicBezTo>
                    <a:pt x="371944" y="398614"/>
                    <a:pt x="343890" y="426668"/>
                    <a:pt x="309270" y="426714"/>
                  </a:cubicBezTo>
                  <a:lnTo>
                    <a:pt x="265110" y="426714"/>
                  </a:lnTo>
                  <a:lnTo>
                    <a:pt x="265110" y="503514"/>
                  </a:lnTo>
                  <a:lnTo>
                    <a:pt x="88470" y="503514"/>
                  </a:lnTo>
                  <a:lnTo>
                    <a:pt x="88470" y="348173"/>
                  </a:lnTo>
                  <a:lnTo>
                    <a:pt x="83517" y="344333"/>
                  </a:lnTo>
                  <a:cubicBezTo>
                    <a:pt x="38916" y="309552"/>
                    <a:pt x="12868" y="256131"/>
                    <a:pt x="12931" y="199571"/>
                  </a:cubicBezTo>
                  <a:lnTo>
                    <a:pt x="12931" y="199315"/>
                  </a:lnTo>
                  <a:close/>
                </a:path>
              </a:pathLst>
            </a:custGeom>
            <a:solidFill>
              <a:schemeClr val="bg1"/>
            </a:solidFill>
            <a:ln w="6350" cap="flat">
              <a:solidFill>
                <a:schemeClr val="bg1"/>
              </a:solidFill>
              <a:prstDash val="solid"/>
              <a:miter/>
            </a:ln>
          </p:spPr>
          <p:txBody>
            <a:bodyPr rtlCol="0" anchor="ctr"/>
            <a:lstStyle/>
            <a:p>
              <a:endParaRPr lang="en-AU"/>
            </a:p>
          </p:txBody>
        </p:sp>
        <p:sp>
          <p:nvSpPr>
            <p:cNvPr id="16" name="Freeform: Shape 15">
              <a:extLst>
                <a:ext uri="{FF2B5EF4-FFF2-40B4-BE49-F238E27FC236}">
                  <a16:creationId xmlns:a16="http://schemas.microsoft.com/office/drawing/2014/main" id="{C1B679D2-8909-5375-16E1-C361BD16CB75}"/>
                </a:ext>
              </a:extLst>
            </p:cNvPr>
            <p:cNvSpPr/>
            <p:nvPr/>
          </p:nvSpPr>
          <p:spPr>
            <a:xfrm>
              <a:off x="6151579" y="2937980"/>
              <a:ext cx="40959" cy="18931"/>
            </a:xfrm>
            <a:custGeom>
              <a:avLst/>
              <a:gdLst>
                <a:gd name="connsiteX0" fmla="*/ 20480 w 40959"/>
                <a:gd name="connsiteY0" fmla="*/ 18931 h 18931"/>
                <a:gd name="connsiteX1" fmla="*/ 20480 w 40959"/>
                <a:gd name="connsiteY1" fmla="*/ 18931 h 18931"/>
                <a:gd name="connsiteX2" fmla="*/ 40960 w 40959"/>
                <a:gd name="connsiteY2" fmla="*/ 0 h 18931"/>
                <a:gd name="connsiteX3" fmla="*/ 0 w 40959"/>
                <a:gd name="connsiteY3" fmla="*/ 0 h 18931"/>
                <a:gd name="connsiteX4" fmla="*/ 20480 w 40959"/>
                <a:gd name="connsiteY4" fmla="*/ 18931 h 18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9" h="18931">
                  <a:moveTo>
                    <a:pt x="20480" y="18931"/>
                  </a:moveTo>
                  <a:lnTo>
                    <a:pt x="20480" y="18931"/>
                  </a:lnTo>
                  <a:cubicBezTo>
                    <a:pt x="31202" y="18934"/>
                    <a:pt x="40122" y="10689"/>
                    <a:pt x="40960" y="0"/>
                  </a:cubicBezTo>
                  <a:lnTo>
                    <a:pt x="0" y="0"/>
                  </a:lnTo>
                  <a:cubicBezTo>
                    <a:pt x="836" y="10690"/>
                    <a:pt x="9757" y="18937"/>
                    <a:pt x="20480" y="18931"/>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22" name="Freeform: Shape 21">
              <a:extLst>
                <a:ext uri="{FF2B5EF4-FFF2-40B4-BE49-F238E27FC236}">
                  <a16:creationId xmlns:a16="http://schemas.microsoft.com/office/drawing/2014/main" id="{8F87696F-7B43-5503-F56A-BF93409DE36D}"/>
                </a:ext>
              </a:extLst>
            </p:cNvPr>
            <p:cNvSpPr/>
            <p:nvPr/>
          </p:nvSpPr>
          <p:spPr>
            <a:xfrm>
              <a:off x="6090146" y="2721769"/>
              <a:ext cx="163840" cy="171065"/>
            </a:xfrm>
            <a:custGeom>
              <a:avLst/>
              <a:gdLst>
                <a:gd name="connsiteX0" fmla="*/ 6 w 163840"/>
                <a:gd name="connsiteY0" fmla="*/ 84749 h 171065"/>
                <a:gd name="connsiteX1" fmla="*/ 5715 w 163840"/>
                <a:gd name="connsiteY1" fmla="*/ 113101 h 171065"/>
                <a:gd name="connsiteX2" fmla="*/ 19949 w 163840"/>
                <a:gd name="connsiteY2" fmla="*/ 136416 h 171065"/>
                <a:gd name="connsiteX3" fmla="*/ 39149 w 163840"/>
                <a:gd name="connsiteY3" fmla="*/ 167571 h 171065"/>
                <a:gd name="connsiteX4" fmla="*/ 44787 w 163840"/>
                <a:gd name="connsiteY4" fmla="*/ 171066 h 171065"/>
                <a:gd name="connsiteX5" fmla="*/ 119066 w 163840"/>
                <a:gd name="connsiteY5" fmla="*/ 171066 h 171065"/>
                <a:gd name="connsiteX6" fmla="*/ 124704 w 163840"/>
                <a:gd name="connsiteY6" fmla="*/ 167578 h 171065"/>
                <a:gd name="connsiteX7" fmla="*/ 143904 w 163840"/>
                <a:gd name="connsiteY7" fmla="*/ 136422 h 171065"/>
                <a:gd name="connsiteX8" fmla="*/ 158138 w 163840"/>
                <a:gd name="connsiteY8" fmla="*/ 113107 h 171065"/>
                <a:gd name="connsiteX9" fmla="*/ 163840 w 163840"/>
                <a:gd name="connsiteY9" fmla="*/ 84755 h 171065"/>
                <a:gd name="connsiteX10" fmla="*/ 163840 w 163840"/>
                <a:gd name="connsiteY10" fmla="*/ 81920 h 171065"/>
                <a:gd name="connsiteX11" fmla="*/ 81920 w 163840"/>
                <a:gd name="connsiteY11" fmla="*/ 0 h 171065"/>
                <a:gd name="connsiteX12" fmla="*/ 0 w 163840"/>
                <a:gd name="connsiteY12" fmla="*/ 81920 h 171065"/>
                <a:gd name="connsiteX13" fmla="*/ 81926 w 163840"/>
                <a:gd name="connsiteY13" fmla="*/ 13741 h 171065"/>
                <a:gd name="connsiteX14" fmla="*/ 151046 w 163840"/>
                <a:gd name="connsiteY14" fmla="*/ 81914 h 171065"/>
                <a:gd name="connsiteX15" fmla="*/ 151046 w 163840"/>
                <a:gd name="connsiteY15" fmla="*/ 84538 h 171065"/>
                <a:gd name="connsiteX16" fmla="*/ 146208 w 163840"/>
                <a:gd name="connsiteY16" fmla="*/ 108467 h 171065"/>
                <a:gd name="connsiteX17" fmla="*/ 134336 w 163840"/>
                <a:gd name="connsiteY17" fmla="*/ 127898 h 171065"/>
                <a:gd name="connsiteX18" fmla="*/ 134093 w 163840"/>
                <a:gd name="connsiteY18" fmla="*/ 128173 h 171065"/>
                <a:gd name="connsiteX19" fmla="*/ 133869 w 163840"/>
                <a:gd name="connsiteY19" fmla="*/ 128454 h 171065"/>
                <a:gd name="connsiteX20" fmla="*/ 114976 w 163840"/>
                <a:gd name="connsiteY20" fmla="*/ 158246 h 171065"/>
                <a:gd name="connsiteX21" fmla="*/ 48845 w 163840"/>
                <a:gd name="connsiteY21" fmla="*/ 158246 h 171065"/>
                <a:gd name="connsiteX22" fmla="*/ 29952 w 163840"/>
                <a:gd name="connsiteY22" fmla="*/ 128454 h 171065"/>
                <a:gd name="connsiteX23" fmla="*/ 29728 w 163840"/>
                <a:gd name="connsiteY23" fmla="*/ 128173 h 171065"/>
                <a:gd name="connsiteX24" fmla="*/ 29517 w 163840"/>
                <a:gd name="connsiteY24" fmla="*/ 127898 h 171065"/>
                <a:gd name="connsiteX25" fmla="*/ 17664 w 163840"/>
                <a:gd name="connsiteY25" fmla="*/ 108506 h 171065"/>
                <a:gd name="connsiteX26" fmla="*/ 12806 w 163840"/>
                <a:gd name="connsiteY26" fmla="*/ 84512 h 171065"/>
                <a:gd name="connsiteX27" fmla="*/ 12806 w 163840"/>
                <a:gd name="connsiteY27" fmla="*/ 82125 h 171065"/>
                <a:gd name="connsiteX28" fmla="*/ 81920 w 163840"/>
                <a:gd name="connsiteY28" fmla="*/ 13741 h 171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3840" h="171065">
                  <a:moveTo>
                    <a:pt x="6" y="84749"/>
                  </a:moveTo>
                  <a:cubicBezTo>
                    <a:pt x="312" y="94452"/>
                    <a:pt x="2242" y="104035"/>
                    <a:pt x="5715" y="113101"/>
                  </a:cubicBezTo>
                  <a:cubicBezTo>
                    <a:pt x="9030" y="121660"/>
                    <a:pt x="13851" y="129556"/>
                    <a:pt x="19949" y="136416"/>
                  </a:cubicBezTo>
                  <a:cubicBezTo>
                    <a:pt x="27540" y="146018"/>
                    <a:pt x="33984" y="156474"/>
                    <a:pt x="39149" y="167571"/>
                  </a:cubicBezTo>
                  <a:cubicBezTo>
                    <a:pt x="40212" y="169712"/>
                    <a:pt x="42397" y="171065"/>
                    <a:pt x="44787" y="171066"/>
                  </a:cubicBezTo>
                  <a:lnTo>
                    <a:pt x="119066" y="171066"/>
                  </a:lnTo>
                  <a:cubicBezTo>
                    <a:pt x="121455" y="171066"/>
                    <a:pt x="123638" y="169716"/>
                    <a:pt x="124704" y="167578"/>
                  </a:cubicBezTo>
                  <a:cubicBezTo>
                    <a:pt x="129867" y="156479"/>
                    <a:pt x="136310" y="146023"/>
                    <a:pt x="143904" y="136422"/>
                  </a:cubicBezTo>
                  <a:cubicBezTo>
                    <a:pt x="149997" y="129559"/>
                    <a:pt x="154817" y="121663"/>
                    <a:pt x="158138" y="113107"/>
                  </a:cubicBezTo>
                  <a:cubicBezTo>
                    <a:pt x="161606" y="104040"/>
                    <a:pt x="163533" y="94458"/>
                    <a:pt x="163840" y="84755"/>
                  </a:cubicBezTo>
                  <a:lnTo>
                    <a:pt x="163840" y="81920"/>
                  </a:lnTo>
                  <a:cubicBezTo>
                    <a:pt x="163840" y="36677"/>
                    <a:pt x="127163" y="0"/>
                    <a:pt x="81920" y="0"/>
                  </a:cubicBezTo>
                  <a:cubicBezTo>
                    <a:pt x="36677" y="0"/>
                    <a:pt x="0" y="36677"/>
                    <a:pt x="0" y="81920"/>
                  </a:cubicBezTo>
                  <a:close/>
                  <a:moveTo>
                    <a:pt x="81926" y="13741"/>
                  </a:moveTo>
                  <a:cubicBezTo>
                    <a:pt x="119709" y="13796"/>
                    <a:pt x="150470" y="44135"/>
                    <a:pt x="151046" y="81914"/>
                  </a:cubicBezTo>
                  <a:lnTo>
                    <a:pt x="151046" y="84538"/>
                  </a:lnTo>
                  <a:cubicBezTo>
                    <a:pt x="150770" y="92727"/>
                    <a:pt x="149135" y="100813"/>
                    <a:pt x="146208" y="108467"/>
                  </a:cubicBezTo>
                  <a:cubicBezTo>
                    <a:pt x="143443" y="115601"/>
                    <a:pt x="139422" y="122182"/>
                    <a:pt x="134336" y="127898"/>
                  </a:cubicBezTo>
                  <a:lnTo>
                    <a:pt x="134093" y="128173"/>
                  </a:lnTo>
                  <a:lnTo>
                    <a:pt x="133869" y="128454"/>
                  </a:lnTo>
                  <a:cubicBezTo>
                    <a:pt x="126556" y="137704"/>
                    <a:pt x="120224" y="147688"/>
                    <a:pt x="114976" y="158246"/>
                  </a:cubicBezTo>
                  <a:lnTo>
                    <a:pt x="48845" y="158246"/>
                  </a:lnTo>
                  <a:cubicBezTo>
                    <a:pt x="43597" y="147688"/>
                    <a:pt x="37265" y="137704"/>
                    <a:pt x="29952" y="128454"/>
                  </a:cubicBezTo>
                  <a:lnTo>
                    <a:pt x="29728" y="128173"/>
                  </a:lnTo>
                  <a:lnTo>
                    <a:pt x="29517" y="127898"/>
                  </a:lnTo>
                  <a:cubicBezTo>
                    <a:pt x="24442" y="122192"/>
                    <a:pt x="20428" y="115624"/>
                    <a:pt x="17664" y="108506"/>
                  </a:cubicBezTo>
                  <a:cubicBezTo>
                    <a:pt x="14728" y="100831"/>
                    <a:pt x="13087" y="92724"/>
                    <a:pt x="12806" y="84512"/>
                  </a:cubicBezTo>
                  <a:lnTo>
                    <a:pt x="12806" y="82125"/>
                  </a:lnTo>
                  <a:cubicBezTo>
                    <a:pt x="13292" y="44276"/>
                    <a:pt x="44068" y="13825"/>
                    <a:pt x="81920" y="13741"/>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24" name="Freeform: Shape 23">
              <a:extLst>
                <a:ext uri="{FF2B5EF4-FFF2-40B4-BE49-F238E27FC236}">
                  <a16:creationId xmlns:a16="http://schemas.microsoft.com/office/drawing/2014/main" id="{D17B3E69-7D7A-154E-80EE-05FDE77A2B67}"/>
                </a:ext>
              </a:extLst>
            </p:cNvPr>
            <p:cNvSpPr/>
            <p:nvPr/>
          </p:nvSpPr>
          <p:spPr>
            <a:xfrm>
              <a:off x="6135694" y="2909123"/>
              <a:ext cx="74028" cy="12800"/>
            </a:xfrm>
            <a:custGeom>
              <a:avLst/>
              <a:gdLst>
                <a:gd name="connsiteX0" fmla="*/ 67629 w 74028"/>
                <a:gd name="connsiteY0" fmla="*/ 0 h 12800"/>
                <a:gd name="connsiteX1" fmla="*/ 6400 w 74028"/>
                <a:gd name="connsiteY1" fmla="*/ 0 h 12800"/>
                <a:gd name="connsiteX2" fmla="*/ 0 w 74028"/>
                <a:gd name="connsiteY2" fmla="*/ 6400 h 12800"/>
                <a:gd name="connsiteX3" fmla="*/ 6400 w 74028"/>
                <a:gd name="connsiteY3" fmla="*/ 12800 h 12800"/>
                <a:gd name="connsiteX4" fmla="*/ 67629 w 74028"/>
                <a:gd name="connsiteY4" fmla="*/ 12800 h 12800"/>
                <a:gd name="connsiteX5" fmla="*/ 74029 w 74028"/>
                <a:gd name="connsiteY5" fmla="*/ 6400 h 12800"/>
                <a:gd name="connsiteX6" fmla="*/ 67629 w 74028"/>
                <a:gd name="connsiteY6" fmla="*/ 0 h 1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028" h="12800">
                  <a:moveTo>
                    <a:pt x="67629" y="0"/>
                  </a:moveTo>
                  <a:lnTo>
                    <a:pt x="6400" y="0"/>
                  </a:lnTo>
                  <a:cubicBezTo>
                    <a:pt x="2865" y="0"/>
                    <a:pt x="0" y="2865"/>
                    <a:pt x="0" y="6400"/>
                  </a:cubicBezTo>
                  <a:cubicBezTo>
                    <a:pt x="0" y="9935"/>
                    <a:pt x="2865" y="12800"/>
                    <a:pt x="6400" y="12800"/>
                  </a:cubicBezTo>
                  <a:lnTo>
                    <a:pt x="67629" y="12800"/>
                  </a:lnTo>
                  <a:cubicBezTo>
                    <a:pt x="71164" y="12800"/>
                    <a:pt x="74029" y="9935"/>
                    <a:pt x="74029" y="6400"/>
                  </a:cubicBezTo>
                  <a:cubicBezTo>
                    <a:pt x="74029" y="2865"/>
                    <a:pt x="71164" y="0"/>
                    <a:pt x="67629" y="0"/>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26" name="Freeform: Shape 25">
              <a:extLst>
                <a:ext uri="{FF2B5EF4-FFF2-40B4-BE49-F238E27FC236}">
                  <a16:creationId xmlns:a16="http://schemas.microsoft.com/office/drawing/2014/main" id="{C7CAB396-EB72-1B3C-79A1-378B9692C31F}"/>
                </a:ext>
              </a:extLst>
            </p:cNvPr>
            <p:cNvSpPr/>
            <p:nvPr/>
          </p:nvSpPr>
          <p:spPr>
            <a:xfrm>
              <a:off x="6266011" y="2796694"/>
              <a:ext cx="37408" cy="12799"/>
            </a:xfrm>
            <a:custGeom>
              <a:avLst/>
              <a:gdLst>
                <a:gd name="connsiteX0" fmla="*/ 6400 w 37408"/>
                <a:gd name="connsiteY0" fmla="*/ 12800 h 12799"/>
                <a:gd name="connsiteX1" fmla="*/ 31008 w 37408"/>
                <a:gd name="connsiteY1" fmla="*/ 12800 h 12799"/>
                <a:gd name="connsiteX2" fmla="*/ 37408 w 37408"/>
                <a:gd name="connsiteY2" fmla="*/ 6400 h 12799"/>
                <a:gd name="connsiteX3" fmla="*/ 31008 w 37408"/>
                <a:gd name="connsiteY3" fmla="*/ 0 h 12799"/>
                <a:gd name="connsiteX4" fmla="*/ 6400 w 37408"/>
                <a:gd name="connsiteY4" fmla="*/ 0 h 12799"/>
                <a:gd name="connsiteX5" fmla="*/ 0 w 37408"/>
                <a:gd name="connsiteY5" fmla="*/ 6400 h 12799"/>
                <a:gd name="connsiteX6" fmla="*/ 6400 w 37408"/>
                <a:gd name="connsiteY6" fmla="*/ 12800 h 12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408" h="12799">
                  <a:moveTo>
                    <a:pt x="6400" y="12800"/>
                  </a:moveTo>
                  <a:lnTo>
                    <a:pt x="31008" y="12800"/>
                  </a:lnTo>
                  <a:cubicBezTo>
                    <a:pt x="34543" y="12800"/>
                    <a:pt x="37408" y="9935"/>
                    <a:pt x="37408" y="6400"/>
                  </a:cubicBezTo>
                  <a:cubicBezTo>
                    <a:pt x="37408" y="2865"/>
                    <a:pt x="34543" y="0"/>
                    <a:pt x="31008" y="0"/>
                  </a:cubicBezTo>
                  <a:lnTo>
                    <a:pt x="6400" y="0"/>
                  </a:lnTo>
                  <a:cubicBezTo>
                    <a:pt x="2865" y="0"/>
                    <a:pt x="0" y="2865"/>
                    <a:pt x="0" y="6400"/>
                  </a:cubicBezTo>
                  <a:cubicBezTo>
                    <a:pt x="0" y="9935"/>
                    <a:pt x="2865" y="12800"/>
                    <a:pt x="6400" y="12800"/>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28" name="Freeform: Shape 27">
              <a:extLst>
                <a:ext uri="{FF2B5EF4-FFF2-40B4-BE49-F238E27FC236}">
                  <a16:creationId xmlns:a16="http://schemas.microsoft.com/office/drawing/2014/main" id="{E6560377-73D7-0332-2249-4A045D4ECE00}"/>
                </a:ext>
              </a:extLst>
            </p:cNvPr>
            <p:cNvSpPr/>
            <p:nvPr/>
          </p:nvSpPr>
          <p:spPr>
            <a:xfrm>
              <a:off x="6040725" y="2796694"/>
              <a:ext cx="37407" cy="12799"/>
            </a:xfrm>
            <a:custGeom>
              <a:avLst/>
              <a:gdLst>
                <a:gd name="connsiteX0" fmla="*/ 6400 w 37407"/>
                <a:gd name="connsiteY0" fmla="*/ 12800 h 12799"/>
                <a:gd name="connsiteX1" fmla="*/ 31008 w 37407"/>
                <a:gd name="connsiteY1" fmla="*/ 12800 h 12799"/>
                <a:gd name="connsiteX2" fmla="*/ 37408 w 37407"/>
                <a:gd name="connsiteY2" fmla="*/ 6400 h 12799"/>
                <a:gd name="connsiteX3" fmla="*/ 31008 w 37407"/>
                <a:gd name="connsiteY3" fmla="*/ 0 h 12799"/>
                <a:gd name="connsiteX4" fmla="*/ 6400 w 37407"/>
                <a:gd name="connsiteY4" fmla="*/ 0 h 12799"/>
                <a:gd name="connsiteX5" fmla="*/ 0 w 37407"/>
                <a:gd name="connsiteY5" fmla="*/ 6400 h 12799"/>
                <a:gd name="connsiteX6" fmla="*/ 6400 w 37407"/>
                <a:gd name="connsiteY6" fmla="*/ 12800 h 12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407" h="12799">
                  <a:moveTo>
                    <a:pt x="6400" y="12800"/>
                  </a:moveTo>
                  <a:lnTo>
                    <a:pt x="31008" y="12800"/>
                  </a:lnTo>
                  <a:cubicBezTo>
                    <a:pt x="34543" y="12800"/>
                    <a:pt x="37408" y="9935"/>
                    <a:pt x="37408" y="6400"/>
                  </a:cubicBezTo>
                  <a:cubicBezTo>
                    <a:pt x="37408" y="2865"/>
                    <a:pt x="34543" y="0"/>
                    <a:pt x="31008" y="0"/>
                  </a:cubicBezTo>
                  <a:lnTo>
                    <a:pt x="6400" y="0"/>
                  </a:lnTo>
                  <a:cubicBezTo>
                    <a:pt x="2865" y="0"/>
                    <a:pt x="0" y="2865"/>
                    <a:pt x="0" y="6400"/>
                  </a:cubicBezTo>
                  <a:cubicBezTo>
                    <a:pt x="0" y="9935"/>
                    <a:pt x="2865" y="12800"/>
                    <a:pt x="6400" y="12800"/>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30" name="Freeform: Shape 29">
              <a:extLst>
                <a:ext uri="{FF2B5EF4-FFF2-40B4-BE49-F238E27FC236}">
                  <a16:creationId xmlns:a16="http://schemas.microsoft.com/office/drawing/2014/main" id="{5C61959B-3869-0C4A-36C3-36A248DC3B7E}"/>
                </a:ext>
              </a:extLst>
            </p:cNvPr>
            <p:cNvSpPr/>
            <p:nvPr/>
          </p:nvSpPr>
          <p:spPr>
            <a:xfrm>
              <a:off x="6236701" y="2867710"/>
              <a:ext cx="30044" cy="30050"/>
            </a:xfrm>
            <a:custGeom>
              <a:avLst/>
              <a:gdLst>
                <a:gd name="connsiteX0" fmla="*/ 10846 w 30044"/>
                <a:gd name="connsiteY0" fmla="*/ 1797 h 30050"/>
                <a:gd name="connsiteX1" fmla="*/ 1797 w 30044"/>
                <a:gd name="connsiteY1" fmla="*/ 1954 h 30050"/>
                <a:gd name="connsiteX2" fmla="*/ 1797 w 30044"/>
                <a:gd name="connsiteY2" fmla="*/ 10846 h 30050"/>
                <a:gd name="connsiteX3" fmla="*/ 19198 w 30044"/>
                <a:gd name="connsiteY3" fmla="*/ 28254 h 30050"/>
                <a:gd name="connsiteX4" fmla="*/ 28248 w 30044"/>
                <a:gd name="connsiteY4" fmla="*/ 28097 h 30050"/>
                <a:gd name="connsiteX5" fmla="*/ 28248 w 30044"/>
                <a:gd name="connsiteY5" fmla="*/ 19205 h 3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044" h="30050">
                  <a:moveTo>
                    <a:pt x="10846" y="1797"/>
                  </a:moveTo>
                  <a:cubicBezTo>
                    <a:pt x="8304" y="-659"/>
                    <a:pt x="4252" y="-589"/>
                    <a:pt x="1797" y="1954"/>
                  </a:cubicBezTo>
                  <a:cubicBezTo>
                    <a:pt x="-599" y="4434"/>
                    <a:pt x="-599" y="8366"/>
                    <a:pt x="1797" y="10846"/>
                  </a:cubicBezTo>
                  <a:lnTo>
                    <a:pt x="19198" y="28254"/>
                  </a:lnTo>
                  <a:cubicBezTo>
                    <a:pt x="21741" y="30710"/>
                    <a:pt x="25792" y="30640"/>
                    <a:pt x="28248" y="28097"/>
                  </a:cubicBezTo>
                  <a:cubicBezTo>
                    <a:pt x="30643" y="25617"/>
                    <a:pt x="30643" y="21685"/>
                    <a:pt x="28248" y="19205"/>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32" name="Freeform: Shape 31">
              <a:extLst>
                <a:ext uri="{FF2B5EF4-FFF2-40B4-BE49-F238E27FC236}">
                  <a16:creationId xmlns:a16="http://schemas.microsoft.com/office/drawing/2014/main" id="{0333F08F-618F-2455-5157-53564BFD11A2}"/>
                </a:ext>
              </a:extLst>
            </p:cNvPr>
            <p:cNvSpPr/>
            <p:nvPr/>
          </p:nvSpPr>
          <p:spPr>
            <a:xfrm>
              <a:off x="6077241" y="2708263"/>
              <a:ext cx="30281" cy="30284"/>
            </a:xfrm>
            <a:custGeom>
              <a:avLst/>
              <a:gdLst>
                <a:gd name="connsiteX0" fmla="*/ 19356 w 30281"/>
                <a:gd name="connsiteY0" fmla="*/ 28412 h 30284"/>
                <a:gd name="connsiteX1" fmla="*/ 28408 w 30281"/>
                <a:gd name="connsiteY1" fmla="*/ 28408 h 30284"/>
                <a:gd name="connsiteX2" fmla="*/ 28405 w 30281"/>
                <a:gd name="connsiteY2" fmla="*/ 19356 h 30284"/>
                <a:gd name="connsiteX3" fmla="*/ 11004 w 30281"/>
                <a:gd name="connsiteY3" fmla="*/ 1954 h 30284"/>
                <a:gd name="connsiteX4" fmla="*/ 1954 w 30281"/>
                <a:gd name="connsiteY4" fmla="*/ 1797 h 30284"/>
                <a:gd name="connsiteX5" fmla="*/ 1797 w 30281"/>
                <a:gd name="connsiteY5" fmla="*/ 10846 h 30284"/>
                <a:gd name="connsiteX6" fmla="*/ 1954 w 30281"/>
                <a:gd name="connsiteY6" fmla="*/ 11004 h 30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281" h="30284">
                  <a:moveTo>
                    <a:pt x="19356" y="28412"/>
                  </a:moveTo>
                  <a:cubicBezTo>
                    <a:pt x="21856" y="30911"/>
                    <a:pt x="25909" y="30909"/>
                    <a:pt x="28408" y="28408"/>
                  </a:cubicBezTo>
                  <a:cubicBezTo>
                    <a:pt x="30908" y="25908"/>
                    <a:pt x="30906" y="21855"/>
                    <a:pt x="28405" y="19356"/>
                  </a:cubicBezTo>
                  <a:lnTo>
                    <a:pt x="11004" y="1954"/>
                  </a:lnTo>
                  <a:cubicBezTo>
                    <a:pt x="8548" y="-589"/>
                    <a:pt x="4497" y="-659"/>
                    <a:pt x="1954" y="1797"/>
                  </a:cubicBezTo>
                  <a:cubicBezTo>
                    <a:pt x="-589" y="4252"/>
                    <a:pt x="-659" y="8304"/>
                    <a:pt x="1797" y="10846"/>
                  </a:cubicBezTo>
                  <a:cubicBezTo>
                    <a:pt x="1848" y="10900"/>
                    <a:pt x="1901" y="10952"/>
                    <a:pt x="1954" y="11004"/>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33" name="Freeform: Shape 32">
              <a:extLst>
                <a:ext uri="{FF2B5EF4-FFF2-40B4-BE49-F238E27FC236}">
                  <a16:creationId xmlns:a16="http://schemas.microsoft.com/office/drawing/2014/main" id="{DFFFE5D6-8A00-AC7E-A28F-F88B4E8C6AA2}"/>
                </a:ext>
              </a:extLst>
            </p:cNvPr>
            <p:cNvSpPr/>
            <p:nvPr/>
          </p:nvSpPr>
          <p:spPr>
            <a:xfrm>
              <a:off x="6077241" y="2867710"/>
              <a:ext cx="30201" cy="30208"/>
            </a:xfrm>
            <a:custGeom>
              <a:avLst/>
              <a:gdLst>
                <a:gd name="connsiteX0" fmla="*/ 19356 w 30201"/>
                <a:gd name="connsiteY0" fmla="*/ 1797 h 30208"/>
                <a:gd name="connsiteX1" fmla="*/ 1954 w 30201"/>
                <a:gd name="connsiteY1" fmla="*/ 19205 h 30208"/>
                <a:gd name="connsiteX2" fmla="*/ 1797 w 30201"/>
                <a:gd name="connsiteY2" fmla="*/ 28254 h 30208"/>
                <a:gd name="connsiteX3" fmla="*/ 10846 w 30201"/>
                <a:gd name="connsiteY3" fmla="*/ 28412 h 30208"/>
                <a:gd name="connsiteX4" fmla="*/ 11004 w 30201"/>
                <a:gd name="connsiteY4" fmla="*/ 28254 h 30208"/>
                <a:gd name="connsiteX5" fmla="*/ 28405 w 30201"/>
                <a:gd name="connsiteY5" fmla="*/ 10846 h 30208"/>
                <a:gd name="connsiteX6" fmla="*/ 28248 w 30201"/>
                <a:gd name="connsiteY6" fmla="*/ 1797 h 30208"/>
                <a:gd name="connsiteX7" fmla="*/ 19356 w 30201"/>
                <a:gd name="connsiteY7" fmla="*/ 1797 h 30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201" h="30208">
                  <a:moveTo>
                    <a:pt x="19356" y="1797"/>
                  </a:moveTo>
                  <a:lnTo>
                    <a:pt x="1954" y="19205"/>
                  </a:lnTo>
                  <a:cubicBezTo>
                    <a:pt x="-589" y="21660"/>
                    <a:pt x="-659" y="25712"/>
                    <a:pt x="1797" y="28254"/>
                  </a:cubicBezTo>
                  <a:cubicBezTo>
                    <a:pt x="4252" y="30797"/>
                    <a:pt x="8304" y="30867"/>
                    <a:pt x="10846" y="28412"/>
                  </a:cubicBezTo>
                  <a:cubicBezTo>
                    <a:pt x="10900" y="28360"/>
                    <a:pt x="10952" y="28307"/>
                    <a:pt x="11004" y="28254"/>
                  </a:cubicBezTo>
                  <a:lnTo>
                    <a:pt x="28405" y="10846"/>
                  </a:lnTo>
                  <a:cubicBezTo>
                    <a:pt x="30861" y="8304"/>
                    <a:pt x="30791" y="4252"/>
                    <a:pt x="28248" y="1797"/>
                  </a:cubicBezTo>
                  <a:cubicBezTo>
                    <a:pt x="25768" y="-599"/>
                    <a:pt x="21836" y="-599"/>
                    <a:pt x="19356" y="1797"/>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34" name="Freeform: Shape 33">
              <a:extLst>
                <a:ext uri="{FF2B5EF4-FFF2-40B4-BE49-F238E27FC236}">
                  <a16:creationId xmlns:a16="http://schemas.microsoft.com/office/drawing/2014/main" id="{8E75FB02-BF34-8840-DD2B-304D9AD29AE7}"/>
                </a:ext>
              </a:extLst>
            </p:cNvPr>
            <p:cNvSpPr/>
            <p:nvPr/>
          </p:nvSpPr>
          <p:spPr>
            <a:xfrm>
              <a:off x="6236618" y="2708420"/>
              <a:ext cx="30128" cy="30129"/>
            </a:xfrm>
            <a:custGeom>
              <a:avLst/>
              <a:gdLst>
                <a:gd name="connsiteX0" fmla="*/ 6405 w 30128"/>
                <a:gd name="connsiteY0" fmla="*/ 30129 h 30129"/>
                <a:gd name="connsiteX1" fmla="*/ 10930 w 30128"/>
                <a:gd name="connsiteY1" fmla="*/ 28254 h 30129"/>
                <a:gd name="connsiteX2" fmla="*/ 28331 w 30128"/>
                <a:gd name="connsiteY2" fmla="*/ 10846 h 30129"/>
                <a:gd name="connsiteX3" fmla="*/ 28174 w 30128"/>
                <a:gd name="connsiteY3" fmla="*/ 1797 h 30129"/>
                <a:gd name="connsiteX4" fmla="*/ 19282 w 30128"/>
                <a:gd name="connsiteY4" fmla="*/ 1797 h 30129"/>
                <a:gd name="connsiteX5" fmla="*/ 1880 w 30128"/>
                <a:gd name="connsiteY5" fmla="*/ 19198 h 30129"/>
                <a:gd name="connsiteX6" fmla="*/ 1869 w 30128"/>
                <a:gd name="connsiteY6" fmla="*/ 28249 h 30129"/>
                <a:gd name="connsiteX7" fmla="*/ 6405 w 30128"/>
                <a:gd name="connsiteY7" fmla="*/ 30129 h 30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128" h="30129">
                  <a:moveTo>
                    <a:pt x="6405" y="30129"/>
                  </a:moveTo>
                  <a:cubicBezTo>
                    <a:pt x="8102" y="30129"/>
                    <a:pt x="9730" y="29455"/>
                    <a:pt x="10930" y="28254"/>
                  </a:cubicBezTo>
                  <a:lnTo>
                    <a:pt x="28331" y="10846"/>
                  </a:lnTo>
                  <a:cubicBezTo>
                    <a:pt x="30787" y="8304"/>
                    <a:pt x="30717" y="4252"/>
                    <a:pt x="28174" y="1797"/>
                  </a:cubicBezTo>
                  <a:cubicBezTo>
                    <a:pt x="25694" y="-599"/>
                    <a:pt x="21762" y="-599"/>
                    <a:pt x="19282" y="1797"/>
                  </a:cubicBezTo>
                  <a:lnTo>
                    <a:pt x="1880" y="19198"/>
                  </a:lnTo>
                  <a:cubicBezTo>
                    <a:pt x="-622" y="21694"/>
                    <a:pt x="-627" y="25747"/>
                    <a:pt x="1869" y="28249"/>
                  </a:cubicBezTo>
                  <a:cubicBezTo>
                    <a:pt x="3071" y="29454"/>
                    <a:pt x="4703" y="30131"/>
                    <a:pt x="6405" y="30129"/>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35" name="Freeform: Shape 34">
              <a:extLst>
                <a:ext uri="{FF2B5EF4-FFF2-40B4-BE49-F238E27FC236}">
                  <a16:creationId xmlns:a16="http://schemas.microsoft.com/office/drawing/2014/main" id="{E82C985F-8AF2-4159-FABB-225E8EC8DC71}"/>
                </a:ext>
              </a:extLst>
            </p:cNvPr>
            <p:cNvSpPr/>
            <p:nvPr/>
          </p:nvSpPr>
          <p:spPr>
            <a:xfrm>
              <a:off x="6165672" y="2671747"/>
              <a:ext cx="12800" cy="37414"/>
            </a:xfrm>
            <a:custGeom>
              <a:avLst/>
              <a:gdLst>
                <a:gd name="connsiteX0" fmla="*/ 6400 w 12800"/>
                <a:gd name="connsiteY0" fmla="*/ 37414 h 37414"/>
                <a:gd name="connsiteX1" fmla="*/ 12800 w 12800"/>
                <a:gd name="connsiteY1" fmla="*/ 31014 h 37414"/>
                <a:gd name="connsiteX2" fmla="*/ 12800 w 12800"/>
                <a:gd name="connsiteY2" fmla="*/ 6400 h 37414"/>
                <a:gd name="connsiteX3" fmla="*/ 6400 w 12800"/>
                <a:gd name="connsiteY3" fmla="*/ 0 h 37414"/>
                <a:gd name="connsiteX4" fmla="*/ 0 w 12800"/>
                <a:gd name="connsiteY4" fmla="*/ 6400 h 37414"/>
                <a:gd name="connsiteX5" fmla="*/ 0 w 12800"/>
                <a:gd name="connsiteY5" fmla="*/ 31014 h 37414"/>
                <a:gd name="connsiteX6" fmla="*/ 6400 w 12800"/>
                <a:gd name="connsiteY6" fmla="*/ 37414 h 3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00" h="37414">
                  <a:moveTo>
                    <a:pt x="6400" y="37414"/>
                  </a:moveTo>
                  <a:cubicBezTo>
                    <a:pt x="9935" y="37414"/>
                    <a:pt x="12800" y="34549"/>
                    <a:pt x="12800" y="31014"/>
                  </a:cubicBezTo>
                  <a:lnTo>
                    <a:pt x="12800" y="6400"/>
                  </a:lnTo>
                  <a:cubicBezTo>
                    <a:pt x="12800" y="2865"/>
                    <a:pt x="9935" y="0"/>
                    <a:pt x="6400" y="0"/>
                  </a:cubicBezTo>
                  <a:cubicBezTo>
                    <a:pt x="2865" y="0"/>
                    <a:pt x="0" y="2865"/>
                    <a:pt x="0" y="6400"/>
                  </a:cubicBezTo>
                  <a:lnTo>
                    <a:pt x="0" y="31014"/>
                  </a:lnTo>
                  <a:cubicBezTo>
                    <a:pt x="0" y="34549"/>
                    <a:pt x="2865" y="37414"/>
                    <a:pt x="6400" y="37414"/>
                  </a:cubicBezTo>
                  <a:close/>
                </a:path>
              </a:pathLst>
            </a:custGeom>
            <a:solidFill>
              <a:schemeClr val="bg1"/>
            </a:solidFill>
            <a:ln w="6350" cap="flat">
              <a:solidFill>
                <a:schemeClr val="bg1"/>
              </a:solidFill>
              <a:prstDash val="solid"/>
              <a:miter/>
            </a:ln>
          </p:spPr>
          <p:txBody>
            <a:bodyPr rtlCol="0" anchor="ctr"/>
            <a:lstStyle/>
            <a:p>
              <a:endParaRPr lang="en-AU"/>
            </a:p>
          </p:txBody>
        </p:sp>
      </p:grpSp>
      <p:grpSp>
        <p:nvGrpSpPr>
          <p:cNvPr id="8" name="Group 7">
            <a:extLst>
              <a:ext uri="{FF2B5EF4-FFF2-40B4-BE49-F238E27FC236}">
                <a16:creationId xmlns:a16="http://schemas.microsoft.com/office/drawing/2014/main" id="{D65C831B-5550-54E0-0A5E-E4FD87445CCB}"/>
              </a:ext>
            </a:extLst>
          </p:cNvPr>
          <p:cNvGrpSpPr/>
          <p:nvPr/>
        </p:nvGrpSpPr>
        <p:grpSpPr>
          <a:xfrm>
            <a:off x="3615006" y="2684546"/>
            <a:ext cx="589016" cy="448000"/>
            <a:chOff x="3615006" y="2684546"/>
            <a:chExt cx="589016" cy="448000"/>
          </a:xfrm>
        </p:grpSpPr>
        <p:sp>
          <p:nvSpPr>
            <p:cNvPr id="11" name="Freeform: Shape 10">
              <a:extLst>
                <a:ext uri="{FF2B5EF4-FFF2-40B4-BE49-F238E27FC236}">
                  <a16:creationId xmlns:a16="http://schemas.microsoft.com/office/drawing/2014/main" id="{A438A4E9-FB09-8D5F-F244-EBF4D8D59D12}"/>
                </a:ext>
              </a:extLst>
            </p:cNvPr>
            <p:cNvSpPr/>
            <p:nvPr/>
          </p:nvSpPr>
          <p:spPr>
            <a:xfrm>
              <a:off x="3615006" y="2684546"/>
              <a:ext cx="589016" cy="358400"/>
            </a:xfrm>
            <a:custGeom>
              <a:avLst/>
              <a:gdLst>
                <a:gd name="connsiteX0" fmla="*/ 503044 w 589016"/>
                <a:gd name="connsiteY0" fmla="*/ 159302 h 358400"/>
                <a:gd name="connsiteX1" fmla="*/ 455044 w 589016"/>
                <a:gd name="connsiteY1" fmla="*/ 81222 h 358400"/>
                <a:gd name="connsiteX2" fmla="*/ 363524 w 589016"/>
                <a:gd name="connsiteY2" fmla="*/ 62022 h 358400"/>
                <a:gd name="connsiteX3" fmla="*/ 249553 w 589016"/>
                <a:gd name="connsiteY3" fmla="*/ 0 h 358400"/>
                <a:gd name="connsiteX4" fmla="*/ 218232 w 589016"/>
                <a:gd name="connsiteY4" fmla="*/ 3725 h 358400"/>
                <a:gd name="connsiteX5" fmla="*/ 114552 w 589016"/>
                <a:gd name="connsiteY5" fmla="*/ 118963 h 358400"/>
                <a:gd name="connsiteX6" fmla="*/ 23032 w 589016"/>
                <a:gd name="connsiteY6" fmla="*/ 166323 h 358400"/>
                <a:gd name="connsiteX7" fmla="*/ 10859 w 589016"/>
                <a:gd name="connsiteY7" fmla="*/ 289280 h 358400"/>
                <a:gd name="connsiteX8" fmla="*/ 111339 w 589016"/>
                <a:gd name="connsiteY8" fmla="*/ 357760 h 358400"/>
                <a:gd name="connsiteX9" fmla="*/ 158059 w 589016"/>
                <a:gd name="connsiteY9" fmla="*/ 357760 h 358400"/>
                <a:gd name="connsiteX10" fmla="*/ 236817 w 589016"/>
                <a:gd name="connsiteY10" fmla="*/ 357952 h 358400"/>
                <a:gd name="connsiteX11" fmla="*/ 236817 w 589016"/>
                <a:gd name="connsiteY11" fmla="*/ 345152 h 358400"/>
                <a:gd name="connsiteX12" fmla="*/ 158065 w 589016"/>
                <a:gd name="connsiteY12" fmla="*/ 344960 h 358400"/>
                <a:gd name="connsiteX13" fmla="*/ 111736 w 589016"/>
                <a:gd name="connsiteY13" fmla="*/ 344960 h 358400"/>
                <a:gd name="connsiteX14" fmla="*/ 22558 w 589016"/>
                <a:gd name="connsiteY14" fmla="*/ 284064 h 358400"/>
                <a:gd name="connsiteX15" fmla="*/ 33336 w 589016"/>
                <a:gd name="connsiteY15" fmla="*/ 173926 h 358400"/>
                <a:gd name="connsiteX16" fmla="*/ 115000 w 589016"/>
                <a:gd name="connsiteY16" fmla="*/ 131763 h 358400"/>
                <a:gd name="connsiteX17" fmla="*/ 125630 w 589016"/>
                <a:gd name="connsiteY17" fmla="*/ 131386 h 358400"/>
                <a:gd name="connsiteX18" fmla="*/ 127204 w 589016"/>
                <a:gd name="connsiteY18" fmla="*/ 120864 h 358400"/>
                <a:gd name="connsiteX19" fmla="*/ 221233 w 589016"/>
                <a:gd name="connsiteY19" fmla="*/ 16186 h 358400"/>
                <a:gd name="connsiteX20" fmla="*/ 249553 w 589016"/>
                <a:gd name="connsiteY20" fmla="*/ 12800 h 358400"/>
                <a:gd name="connsiteX21" fmla="*/ 352798 w 589016"/>
                <a:gd name="connsiteY21" fmla="*/ 68986 h 358400"/>
                <a:gd name="connsiteX22" fmla="*/ 357534 w 589016"/>
                <a:gd name="connsiteY22" fmla="*/ 76237 h 358400"/>
                <a:gd name="connsiteX23" fmla="*/ 366027 w 589016"/>
                <a:gd name="connsiteY23" fmla="*/ 74534 h 358400"/>
                <a:gd name="connsiteX24" fmla="*/ 447524 w 589016"/>
                <a:gd name="connsiteY24" fmla="*/ 91552 h 358400"/>
                <a:gd name="connsiteX25" fmla="*/ 490404 w 589016"/>
                <a:gd name="connsiteY25" fmla="*/ 161357 h 358400"/>
                <a:gd name="connsiteX26" fmla="*/ 491908 w 589016"/>
                <a:gd name="connsiteY26" fmla="*/ 170566 h 358400"/>
                <a:gd name="connsiteX27" fmla="*/ 501137 w 589016"/>
                <a:gd name="connsiteY27" fmla="*/ 171949 h 358400"/>
                <a:gd name="connsiteX28" fmla="*/ 575389 w 589016"/>
                <a:gd name="connsiteY28" fmla="*/ 270533 h 358400"/>
                <a:gd name="connsiteX29" fmla="*/ 491524 w 589016"/>
                <a:gd name="connsiteY29" fmla="*/ 345600 h 358400"/>
                <a:gd name="connsiteX30" fmla="*/ 423684 w 589016"/>
                <a:gd name="connsiteY30" fmla="*/ 345600 h 358400"/>
                <a:gd name="connsiteX31" fmla="*/ 352004 w 589016"/>
                <a:gd name="connsiteY31" fmla="*/ 345427 h 358400"/>
                <a:gd name="connsiteX32" fmla="*/ 352004 w 589016"/>
                <a:gd name="connsiteY32" fmla="*/ 358227 h 358400"/>
                <a:gd name="connsiteX33" fmla="*/ 423684 w 589016"/>
                <a:gd name="connsiteY33" fmla="*/ 358400 h 358400"/>
                <a:gd name="connsiteX34" fmla="*/ 491524 w 589016"/>
                <a:gd name="connsiteY34" fmla="*/ 358400 h 358400"/>
                <a:gd name="connsiteX35" fmla="*/ 588983 w 589016"/>
                <a:gd name="connsiteY35" fmla="*/ 255796 h 358400"/>
                <a:gd name="connsiteX36" fmla="*/ 503044 w 589016"/>
                <a:gd name="connsiteY36" fmla="*/ 159302 h 35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89016" h="358400">
                  <a:moveTo>
                    <a:pt x="503044" y="159302"/>
                  </a:moveTo>
                  <a:cubicBezTo>
                    <a:pt x="497952" y="127970"/>
                    <a:pt x="480703" y="99912"/>
                    <a:pt x="455044" y="81222"/>
                  </a:cubicBezTo>
                  <a:cubicBezTo>
                    <a:pt x="428442" y="62587"/>
                    <a:pt x="395373" y="55649"/>
                    <a:pt x="363524" y="62022"/>
                  </a:cubicBezTo>
                  <a:cubicBezTo>
                    <a:pt x="338412" y="23464"/>
                    <a:pt x="295568" y="148"/>
                    <a:pt x="249553" y="0"/>
                  </a:cubicBezTo>
                  <a:cubicBezTo>
                    <a:pt x="239002" y="-2"/>
                    <a:pt x="228488" y="1248"/>
                    <a:pt x="218232" y="3725"/>
                  </a:cubicBezTo>
                  <a:cubicBezTo>
                    <a:pt x="163712" y="17907"/>
                    <a:pt x="122914" y="63253"/>
                    <a:pt x="114552" y="118963"/>
                  </a:cubicBezTo>
                  <a:cubicBezTo>
                    <a:pt x="78486" y="120227"/>
                    <a:pt x="44892" y="137611"/>
                    <a:pt x="23032" y="166323"/>
                  </a:cubicBezTo>
                  <a:cubicBezTo>
                    <a:pt x="-2525" y="202257"/>
                    <a:pt x="-7156" y="249032"/>
                    <a:pt x="10859" y="289280"/>
                  </a:cubicBezTo>
                  <a:cubicBezTo>
                    <a:pt x="29208" y="328850"/>
                    <a:pt x="67800" y="355152"/>
                    <a:pt x="111339" y="357760"/>
                  </a:cubicBezTo>
                  <a:lnTo>
                    <a:pt x="158059" y="357760"/>
                  </a:lnTo>
                  <a:lnTo>
                    <a:pt x="236817" y="357952"/>
                  </a:lnTo>
                  <a:lnTo>
                    <a:pt x="236817" y="345152"/>
                  </a:lnTo>
                  <a:lnTo>
                    <a:pt x="158065" y="344960"/>
                  </a:lnTo>
                  <a:lnTo>
                    <a:pt x="111736" y="344960"/>
                  </a:lnTo>
                  <a:cubicBezTo>
                    <a:pt x="73110" y="342499"/>
                    <a:pt x="38909" y="319145"/>
                    <a:pt x="22558" y="284064"/>
                  </a:cubicBezTo>
                  <a:cubicBezTo>
                    <a:pt x="6523" y="248012"/>
                    <a:pt x="10616" y="206186"/>
                    <a:pt x="33336" y="173926"/>
                  </a:cubicBezTo>
                  <a:cubicBezTo>
                    <a:pt x="52935" y="148431"/>
                    <a:pt x="82864" y="132979"/>
                    <a:pt x="115000" y="131763"/>
                  </a:cubicBezTo>
                  <a:lnTo>
                    <a:pt x="125630" y="131386"/>
                  </a:lnTo>
                  <a:lnTo>
                    <a:pt x="127204" y="120864"/>
                  </a:lnTo>
                  <a:cubicBezTo>
                    <a:pt x="134678" y="70253"/>
                    <a:pt x="171711" y="29026"/>
                    <a:pt x="221233" y="16186"/>
                  </a:cubicBezTo>
                  <a:cubicBezTo>
                    <a:pt x="230506" y="13942"/>
                    <a:pt x="240013" y="12806"/>
                    <a:pt x="249553" y="12800"/>
                  </a:cubicBezTo>
                  <a:cubicBezTo>
                    <a:pt x="291266" y="12822"/>
                    <a:pt x="330129" y="33971"/>
                    <a:pt x="352798" y="68986"/>
                  </a:cubicBezTo>
                  <a:lnTo>
                    <a:pt x="357534" y="76237"/>
                  </a:lnTo>
                  <a:lnTo>
                    <a:pt x="366027" y="74534"/>
                  </a:lnTo>
                  <a:cubicBezTo>
                    <a:pt x="394377" y="68863"/>
                    <a:pt x="423813" y="75010"/>
                    <a:pt x="447524" y="91552"/>
                  </a:cubicBezTo>
                  <a:cubicBezTo>
                    <a:pt x="470404" y="108310"/>
                    <a:pt x="485800" y="133373"/>
                    <a:pt x="490404" y="161357"/>
                  </a:cubicBezTo>
                  <a:lnTo>
                    <a:pt x="491908" y="170566"/>
                  </a:lnTo>
                  <a:lnTo>
                    <a:pt x="501137" y="171949"/>
                  </a:lnTo>
                  <a:cubicBezTo>
                    <a:pt x="548865" y="178668"/>
                    <a:pt x="582108" y="222806"/>
                    <a:pt x="575389" y="270533"/>
                  </a:cubicBezTo>
                  <a:cubicBezTo>
                    <a:pt x="569460" y="312648"/>
                    <a:pt x="534036" y="344355"/>
                    <a:pt x="491524" y="345600"/>
                  </a:cubicBezTo>
                  <a:lnTo>
                    <a:pt x="423684" y="345600"/>
                  </a:lnTo>
                  <a:lnTo>
                    <a:pt x="352004" y="345427"/>
                  </a:lnTo>
                  <a:lnTo>
                    <a:pt x="352004" y="358227"/>
                  </a:lnTo>
                  <a:lnTo>
                    <a:pt x="423684" y="358400"/>
                  </a:lnTo>
                  <a:lnTo>
                    <a:pt x="491524" y="358400"/>
                  </a:lnTo>
                  <a:cubicBezTo>
                    <a:pt x="546770" y="356979"/>
                    <a:pt x="590404" y="311042"/>
                    <a:pt x="588983" y="255796"/>
                  </a:cubicBezTo>
                  <a:cubicBezTo>
                    <a:pt x="587727" y="206968"/>
                    <a:pt x="551402" y="166181"/>
                    <a:pt x="503044" y="159302"/>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12" name="Freeform: Shape 11">
              <a:extLst>
                <a:ext uri="{FF2B5EF4-FFF2-40B4-BE49-F238E27FC236}">
                  <a16:creationId xmlns:a16="http://schemas.microsoft.com/office/drawing/2014/main" id="{6045D76F-26DC-3077-FF9E-EED9FA2BFB8C}"/>
                </a:ext>
              </a:extLst>
            </p:cNvPr>
            <p:cNvSpPr/>
            <p:nvPr/>
          </p:nvSpPr>
          <p:spPr>
            <a:xfrm>
              <a:off x="3808732" y="2854697"/>
              <a:ext cx="201049" cy="277849"/>
            </a:xfrm>
            <a:custGeom>
              <a:avLst/>
              <a:gdLst>
                <a:gd name="connsiteX0" fmla="*/ 106925 w 201049"/>
                <a:gd name="connsiteY0" fmla="*/ 277850 h 277849"/>
                <a:gd name="connsiteX1" fmla="*/ 106925 w 201049"/>
                <a:gd name="connsiteY1" fmla="*/ 24653 h 277849"/>
                <a:gd name="connsiteX2" fmla="*/ 106989 w 201049"/>
                <a:gd name="connsiteY2" fmla="*/ 24589 h 277849"/>
                <a:gd name="connsiteX3" fmla="*/ 107034 w 201049"/>
                <a:gd name="connsiteY3" fmla="*/ 24608 h 277849"/>
                <a:gd name="connsiteX4" fmla="*/ 192000 w 201049"/>
                <a:gd name="connsiteY4" fmla="*/ 109574 h 277849"/>
                <a:gd name="connsiteX5" fmla="*/ 201050 w 201049"/>
                <a:gd name="connsiteY5" fmla="*/ 100525 h 277849"/>
                <a:gd name="connsiteX6" fmla="*/ 100525 w 201049"/>
                <a:gd name="connsiteY6" fmla="*/ 0 h 277849"/>
                <a:gd name="connsiteX7" fmla="*/ 0 w 201049"/>
                <a:gd name="connsiteY7" fmla="*/ 100525 h 277849"/>
                <a:gd name="connsiteX8" fmla="*/ 9050 w 201049"/>
                <a:gd name="connsiteY8" fmla="*/ 109574 h 277849"/>
                <a:gd name="connsiteX9" fmla="*/ 94016 w 201049"/>
                <a:gd name="connsiteY9" fmla="*/ 24608 h 277849"/>
                <a:gd name="connsiteX10" fmla="*/ 94106 w 201049"/>
                <a:gd name="connsiteY10" fmla="*/ 24609 h 277849"/>
                <a:gd name="connsiteX11" fmla="*/ 94125 w 201049"/>
                <a:gd name="connsiteY11" fmla="*/ 24653 h 277849"/>
                <a:gd name="connsiteX12" fmla="*/ 94125 w 201049"/>
                <a:gd name="connsiteY12" fmla="*/ 277850 h 277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1049" h="277849">
                  <a:moveTo>
                    <a:pt x="106925" y="277850"/>
                  </a:moveTo>
                  <a:lnTo>
                    <a:pt x="106925" y="24653"/>
                  </a:lnTo>
                  <a:cubicBezTo>
                    <a:pt x="106925" y="24618"/>
                    <a:pt x="106954" y="24589"/>
                    <a:pt x="106989" y="24589"/>
                  </a:cubicBezTo>
                  <a:cubicBezTo>
                    <a:pt x="107006" y="24590"/>
                    <a:pt x="107022" y="24596"/>
                    <a:pt x="107034" y="24608"/>
                  </a:cubicBezTo>
                  <a:lnTo>
                    <a:pt x="192000" y="109574"/>
                  </a:lnTo>
                  <a:lnTo>
                    <a:pt x="201050" y="100525"/>
                  </a:lnTo>
                  <a:lnTo>
                    <a:pt x="100525" y="0"/>
                  </a:lnTo>
                  <a:lnTo>
                    <a:pt x="0" y="100525"/>
                  </a:lnTo>
                  <a:lnTo>
                    <a:pt x="9050" y="109574"/>
                  </a:lnTo>
                  <a:lnTo>
                    <a:pt x="94016" y="24608"/>
                  </a:lnTo>
                  <a:cubicBezTo>
                    <a:pt x="94041" y="24583"/>
                    <a:pt x="94082" y="24584"/>
                    <a:pt x="94106" y="24609"/>
                  </a:cubicBezTo>
                  <a:cubicBezTo>
                    <a:pt x="94118" y="24621"/>
                    <a:pt x="94125" y="24636"/>
                    <a:pt x="94125" y="24653"/>
                  </a:cubicBezTo>
                  <a:lnTo>
                    <a:pt x="94125" y="277850"/>
                  </a:lnTo>
                  <a:close/>
                </a:path>
              </a:pathLst>
            </a:custGeom>
            <a:solidFill>
              <a:schemeClr val="bg1"/>
            </a:solidFill>
            <a:ln w="6350" cap="flat">
              <a:solidFill>
                <a:schemeClr val="bg1"/>
              </a:solidFill>
              <a:prstDash val="solid"/>
              <a:miter/>
            </a:ln>
          </p:spPr>
          <p:txBody>
            <a:bodyPr rtlCol="0" anchor="ctr"/>
            <a:lstStyle/>
            <a:p>
              <a:endParaRPr lang="en-AU"/>
            </a:p>
          </p:txBody>
        </p:sp>
      </p:grpSp>
      <p:grpSp>
        <p:nvGrpSpPr>
          <p:cNvPr id="3" name="Graphic 30" descr="Programmer male outline">
            <a:extLst>
              <a:ext uri="{FF2B5EF4-FFF2-40B4-BE49-F238E27FC236}">
                <a16:creationId xmlns:a16="http://schemas.microsoft.com/office/drawing/2014/main" id="{4205A0FF-D879-A79C-2DF6-49BBF64CEE9D}"/>
              </a:ext>
            </a:extLst>
          </p:cNvPr>
          <p:cNvGrpSpPr/>
          <p:nvPr/>
        </p:nvGrpSpPr>
        <p:grpSpPr>
          <a:xfrm>
            <a:off x="1403200" y="2658950"/>
            <a:ext cx="419528" cy="543996"/>
            <a:chOff x="1403200" y="2658950"/>
            <a:chExt cx="419528" cy="543996"/>
          </a:xfrm>
          <a:solidFill>
            <a:schemeClr val="bg1"/>
          </a:solidFill>
        </p:grpSpPr>
        <p:sp>
          <p:nvSpPr>
            <p:cNvPr id="4" name="Freeform: Shape 3">
              <a:extLst>
                <a:ext uri="{FF2B5EF4-FFF2-40B4-BE49-F238E27FC236}">
                  <a16:creationId xmlns:a16="http://schemas.microsoft.com/office/drawing/2014/main" id="{6B279BE4-4CF3-81B7-E78B-615B59EB4147}"/>
                </a:ext>
              </a:extLst>
            </p:cNvPr>
            <p:cNvSpPr/>
            <p:nvPr/>
          </p:nvSpPr>
          <p:spPr>
            <a:xfrm>
              <a:off x="1403200" y="2658950"/>
              <a:ext cx="419528" cy="499111"/>
            </a:xfrm>
            <a:custGeom>
              <a:avLst/>
              <a:gdLst>
                <a:gd name="connsiteX0" fmla="*/ 303316 w 419528"/>
                <a:gd name="connsiteY0" fmla="*/ 286205 h 499111"/>
                <a:gd name="connsiteX1" fmla="*/ 378584 w 419528"/>
                <a:gd name="connsiteY1" fmla="*/ 325048 h 499111"/>
                <a:gd name="connsiteX2" fmla="*/ 395331 w 419528"/>
                <a:gd name="connsiteY2" fmla="*/ 358545 h 499111"/>
                <a:gd name="connsiteX3" fmla="*/ 406568 w 419528"/>
                <a:gd name="connsiteY3" fmla="*/ 450666 h 499111"/>
                <a:gd name="connsiteX4" fmla="*/ 398640 w 419528"/>
                <a:gd name="connsiteY4" fmla="*/ 468503 h 499111"/>
                <a:gd name="connsiteX5" fmla="*/ 363387 w 419528"/>
                <a:gd name="connsiteY5" fmla="*/ 485606 h 499111"/>
                <a:gd name="connsiteX6" fmla="*/ 363387 w 419528"/>
                <a:gd name="connsiteY6" fmla="*/ 499101 h 499111"/>
                <a:gd name="connsiteX7" fmla="*/ 405784 w 419528"/>
                <a:gd name="connsiteY7" fmla="*/ 479122 h 499111"/>
                <a:gd name="connsiteX8" fmla="*/ 419280 w 419528"/>
                <a:gd name="connsiteY8" fmla="*/ 449159 h 499111"/>
                <a:gd name="connsiteX9" fmla="*/ 408121 w 419528"/>
                <a:gd name="connsiteY9" fmla="*/ 357949 h 499111"/>
                <a:gd name="connsiteX10" fmla="*/ 386584 w 419528"/>
                <a:gd name="connsiteY10" fmla="*/ 315061 h 499111"/>
                <a:gd name="connsiteX11" fmla="*/ 306804 w 419528"/>
                <a:gd name="connsiteY11" fmla="*/ 273874 h 499111"/>
                <a:gd name="connsiteX12" fmla="*/ 275303 w 419528"/>
                <a:gd name="connsiteY12" fmla="*/ 260946 h 499111"/>
                <a:gd name="connsiteX13" fmla="*/ 267362 w 419528"/>
                <a:gd name="connsiteY13" fmla="*/ 249103 h 499111"/>
                <a:gd name="connsiteX14" fmla="*/ 267362 w 419528"/>
                <a:gd name="connsiteY14" fmla="*/ 230239 h 499111"/>
                <a:gd name="connsiteX15" fmla="*/ 305775 w 419528"/>
                <a:gd name="connsiteY15" fmla="*/ 153612 h 499111"/>
                <a:gd name="connsiteX16" fmla="*/ 305775 w 419528"/>
                <a:gd name="connsiteY16" fmla="*/ 135060 h 499111"/>
                <a:gd name="connsiteX17" fmla="*/ 316212 w 419528"/>
                <a:gd name="connsiteY17" fmla="*/ 137244 h 499111"/>
                <a:gd name="connsiteX18" fmla="*/ 322612 w 419528"/>
                <a:gd name="connsiteY18" fmla="*/ 130844 h 499111"/>
                <a:gd name="connsiteX19" fmla="*/ 322284 w 419528"/>
                <a:gd name="connsiteY19" fmla="*/ 128822 h 499111"/>
                <a:gd name="connsiteX20" fmla="*/ 315803 w 419528"/>
                <a:gd name="connsiteY20" fmla="*/ 109366 h 499111"/>
                <a:gd name="connsiteX21" fmla="*/ 309026 w 419528"/>
                <a:gd name="connsiteY21" fmla="*/ 82269 h 499111"/>
                <a:gd name="connsiteX22" fmla="*/ 253961 w 419528"/>
                <a:gd name="connsiteY22" fmla="*/ 11268 h 499111"/>
                <a:gd name="connsiteX23" fmla="*/ 239742 w 419528"/>
                <a:gd name="connsiteY23" fmla="*/ 12316 h 499111"/>
                <a:gd name="connsiteX24" fmla="*/ 237810 w 419528"/>
                <a:gd name="connsiteY24" fmla="*/ 9450 h 499111"/>
                <a:gd name="connsiteX25" fmla="*/ 226311 w 419528"/>
                <a:gd name="connsiteY25" fmla="*/ 1631 h 499111"/>
                <a:gd name="connsiteX26" fmla="*/ 112721 w 419528"/>
                <a:gd name="connsiteY26" fmla="*/ 73584 h 499111"/>
                <a:gd name="connsiteX27" fmla="*/ 108497 w 419528"/>
                <a:gd name="connsiteY27" fmla="*/ 100464 h 499111"/>
                <a:gd name="connsiteX28" fmla="*/ 108437 w 419528"/>
                <a:gd name="connsiteY28" fmla="*/ 110027 h 499111"/>
                <a:gd name="connsiteX29" fmla="*/ 103012 w 419528"/>
                <a:gd name="connsiteY29" fmla="*/ 136049 h 499111"/>
                <a:gd name="connsiteX30" fmla="*/ 91093 w 419528"/>
                <a:gd name="connsiteY30" fmla="*/ 163875 h 499111"/>
                <a:gd name="connsiteX31" fmla="*/ 94453 w 419528"/>
                <a:gd name="connsiteY31" fmla="*/ 172279 h 499111"/>
                <a:gd name="connsiteX32" fmla="*/ 96974 w 419528"/>
                <a:gd name="connsiteY32" fmla="*/ 172797 h 499111"/>
                <a:gd name="connsiteX33" fmla="*/ 98455 w 419528"/>
                <a:gd name="connsiteY33" fmla="*/ 172622 h 499111"/>
                <a:gd name="connsiteX34" fmla="*/ 114947 w 419528"/>
                <a:gd name="connsiteY34" fmla="*/ 168244 h 499111"/>
                <a:gd name="connsiteX35" fmla="*/ 152131 w 419528"/>
                <a:gd name="connsiteY35" fmla="*/ 230202 h 499111"/>
                <a:gd name="connsiteX36" fmla="*/ 152131 w 419528"/>
                <a:gd name="connsiteY36" fmla="*/ 249103 h 499111"/>
                <a:gd name="connsiteX37" fmla="*/ 144190 w 419528"/>
                <a:gd name="connsiteY37" fmla="*/ 260943 h 499111"/>
                <a:gd name="connsiteX38" fmla="*/ 112476 w 419528"/>
                <a:gd name="connsiteY38" fmla="*/ 273961 h 499111"/>
                <a:gd name="connsiteX39" fmla="*/ 33043 w 419528"/>
                <a:gd name="connsiteY39" fmla="*/ 314974 h 499111"/>
                <a:gd name="connsiteX40" fmla="*/ 11396 w 419528"/>
                <a:gd name="connsiteY40" fmla="*/ 357949 h 499111"/>
                <a:gd name="connsiteX41" fmla="*/ 243 w 419528"/>
                <a:gd name="connsiteY41" fmla="*/ 449206 h 499111"/>
                <a:gd name="connsiteX42" fmla="*/ 13753 w 419528"/>
                <a:gd name="connsiteY42" fmla="*/ 479125 h 499111"/>
                <a:gd name="connsiteX43" fmla="*/ 56185 w 419528"/>
                <a:gd name="connsiteY43" fmla="*/ 499111 h 499111"/>
                <a:gd name="connsiteX44" fmla="*/ 56185 w 419528"/>
                <a:gd name="connsiteY44" fmla="*/ 485617 h 499111"/>
                <a:gd name="connsiteX45" fmla="*/ 20894 w 419528"/>
                <a:gd name="connsiteY45" fmla="*/ 468503 h 499111"/>
                <a:gd name="connsiteX46" fmla="*/ 12954 w 419528"/>
                <a:gd name="connsiteY46" fmla="*/ 450711 h 499111"/>
                <a:gd name="connsiteX47" fmla="*/ 24138 w 419528"/>
                <a:gd name="connsiteY47" fmla="*/ 359191 h 499111"/>
                <a:gd name="connsiteX48" fmla="*/ 24185 w 419528"/>
                <a:gd name="connsiteY48" fmla="*/ 358551 h 499111"/>
                <a:gd name="connsiteX49" fmla="*/ 41038 w 419528"/>
                <a:gd name="connsiteY49" fmla="*/ 324970 h 499111"/>
                <a:gd name="connsiteX50" fmla="*/ 116174 w 419528"/>
                <a:gd name="connsiteY50" fmla="*/ 286221 h 499111"/>
                <a:gd name="connsiteX51" fmla="*/ 129486 w 419528"/>
                <a:gd name="connsiteY51" fmla="*/ 281555 h 499111"/>
                <a:gd name="connsiteX52" fmla="*/ 209764 w 419528"/>
                <a:gd name="connsiteY52" fmla="*/ 300819 h 499111"/>
                <a:gd name="connsiteX53" fmla="*/ 290026 w 419528"/>
                <a:gd name="connsiteY53" fmla="*/ 281555 h 499111"/>
                <a:gd name="connsiteX54" fmla="*/ 114777 w 419528"/>
                <a:gd name="connsiteY54" fmla="*/ 141094 h 499111"/>
                <a:gd name="connsiteX55" fmla="*/ 121241 w 419528"/>
                <a:gd name="connsiteY55" fmla="*/ 110106 h 499111"/>
                <a:gd name="connsiteX56" fmla="*/ 121301 w 419528"/>
                <a:gd name="connsiteY56" fmla="*/ 100547 h 499111"/>
                <a:gd name="connsiteX57" fmla="*/ 124891 w 419528"/>
                <a:gd name="connsiteY57" fmla="*/ 77559 h 499111"/>
                <a:gd name="connsiteX58" fmla="*/ 209021 w 419528"/>
                <a:gd name="connsiteY58" fmla="*/ 12797 h 499111"/>
                <a:gd name="connsiteX59" fmla="*/ 223952 w 419528"/>
                <a:gd name="connsiteY59" fmla="*/ 14212 h 499111"/>
                <a:gd name="connsiteX60" fmla="*/ 227193 w 419528"/>
                <a:gd name="connsiteY60" fmla="*/ 16597 h 499111"/>
                <a:gd name="connsiteX61" fmla="*/ 232903 w 419528"/>
                <a:gd name="connsiteY61" fmla="*/ 25072 h 499111"/>
                <a:gd name="connsiteX62" fmla="*/ 241786 w 419528"/>
                <a:gd name="connsiteY62" fmla="*/ 26806 h 499111"/>
                <a:gd name="connsiteX63" fmla="*/ 242075 w 419528"/>
                <a:gd name="connsiteY63" fmla="*/ 26600 h 499111"/>
                <a:gd name="connsiteX64" fmla="*/ 247227 w 419528"/>
                <a:gd name="connsiteY64" fmla="*/ 22703 h 499111"/>
                <a:gd name="connsiteX65" fmla="*/ 247968 w 419528"/>
                <a:gd name="connsiteY65" fmla="*/ 22575 h 499111"/>
                <a:gd name="connsiteX66" fmla="*/ 296465 w 419528"/>
                <a:gd name="connsiteY66" fmla="*/ 84735 h 499111"/>
                <a:gd name="connsiteX67" fmla="*/ 296468 w 419528"/>
                <a:gd name="connsiteY67" fmla="*/ 84735 h 499111"/>
                <a:gd name="connsiteX68" fmla="*/ 303659 w 419528"/>
                <a:gd name="connsiteY68" fmla="*/ 113413 h 499111"/>
                <a:gd name="connsiteX69" fmla="*/ 306277 w 419528"/>
                <a:gd name="connsiteY69" fmla="*/ 121276 h 499111"/>
                <a:gd name="connsiteX70" fmla="*/ 268261 w 419528"/>
                <a:gd name="connsiteY70" fmla="*/ 80060 h 499111"/>
                <a:gd name="connsiteX71" fmla="*/ 263165 w 419528"/>
                <a:gd name="connsiteY71" fmla="*/ 77066 h 499111"/>
                <a:gd name="connsiteX72" fmla="*/ 257788 w 419528"/>
                <a:gd name="connsiteY72" fmla="*/ 79528 h 499111"/>
                <a:gd name="connsiteX73" fmla="*/ 108030 w 419528"/>
                <a:gd name="connsiteY73" fmla="*/ 156844 h 499111"/>
                <a:gd name="connsiteX74" fmla="*/ 127385 w 419528"/>
                <a:gd name="connsiteY74" fmla="*/ 164561 h 499111"/>
                <a:gd name="connsiteX75" fmla="*/ 262214 w 419528"/>
                <a:gd name="connsiteY75" fmla="*/ 94047 h 499111"/>
                <a:gd name="connsiteX76" fmla="*/ 292977 w 419528"/>
                <a:gd name="connsiteY76" fmla="*/ 127711 h 499111"/>
                <a:gd name="connsiteX77" fmla="*/ 292977 w 419528"/>
                <a:gd name="connsiteY77" fmla="*/ 153611 h 499111"/>
                <a:gd name="connsiteX78" fmla="*/ 209872 w 419528"/>
                <a:gd name="connsiteY78" fmla="*/ 236814 h 499111"/>
                <a:gd name="connsiteX79" fmla="*/ 127385 w 419528"/>
                <a:gd name="connsiteY79" fmla="*/ 164559 h 499111"/>
                <a:gd name="connsiteX80" fmla="*/ 209768 w 419528"/>
                <a:gd name="connsiteY80" fmla="*/ 288012 h 499111"/>
                <a:gd name="connsiteX81" fmla="*/ 143710 w 419528"/>
                <a:gd name="connsiteY81" fmla="*/ 274975 h 499111"/>
                <a:gd name="connsiteX82" fmla="*/ 149046 w 419528"/>
                <a:gd name="connsiteY82" fmla="*/ 272784 h 499111"/>
                <a:gd name="connsiteX83" fmla="*/ 164928 w 419528"/>
                <a:gd name="connsiteY83" fmla="*/ 249104 h 499111"/>
                <a:gd name="connsiteX84" fmla="*/ 164928 w 419528"/>
                <a:gd name="connsiteY84" fmla="*/ 238365 h 499111"/>
                <a:gd name="connsiteX85" fmla="*/ 254562 w 419528"/>
                <a:gd name="connsiteY85" fmla="*/ 238461 h 499111"/>
                <a:gd name="connsiteX86" fmla="*/ 254562 w 419528"/>
                <a:gd name="connsiteY86" fmla="*/ 249105 h 499111"/>
                <a:gd name="connsiteX87" fmla="*/ 270441 w 419528"/>
                <a:gd name="connsiteY87" fmla="*/ 272785 h 499111"/>
                <a:gd name="connsiteX88" fmla="*/ 275796 w 419528"/>
                <a:gd name="connsiteY88" fmla="*/ 274983 h 499111"/>
                <a:gd name="connsiteX89" fmla="*/ 209768 w 419528"/>
                <a:gd name="connsiteY89" fmla="*/ 288012 h 49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419528" h="499111">
                  <a:moveTo>
                    <a:pt x="303316" y="286205"/>
                  </a:moveTo>
                  <a:cubicBezTo>
                    <a:pt x="330891" y="296100"/>
                    <a:pt x="356981" y="307375"/>
                    <a:pt x="378584" y="325048"/>
                  </a:cubicBezTo>
                  <a:cubicBezTo>
                    <a:pt x="388930" y="333118"/>
                    <a:pt x="395084" y="345425"/>
                    <a:pt x="395331" y="358545"/>
                  </a:cubicBezTo>
                  <a:lnTo>
                    <a:pt x="406568" y="450666"/>
                  </a:lnTo>
                  <a:cubicBezTo>
                    <a:pt x="407476" y="457627"/>
                    <a:pt x="404415" y="464512"/>
                    <a:pt x="398640" y="468503"/>
                  </a:cubicBezTo>
                  <a:cubicBezTo>
                    <a:pt x="387629" y="475619"/>
                    <a:pt x="375790" y="481363"/>
                    <a:pt x="363387" y="485606"/>
                  </a:cubicBezTo>
                  <a:lnTo>
                    <a:pt x="363387" y="499101"/>
                  </a:lnTo>
                  <a:cubicBezTo>
                    <a:pt x="378324" y="494304"/>
                    <a:pt x="392576" y="487589"/>
                    <a:pt x="405784" y="479122"/>
                  </a:cubicBezTo>
                  <a:cubicBezTo>
                    <a:pt x="415548" y="472458"/>
                    <a:pt x="420759" y="460888"/>
                    <a:pt x="419280" y="449159"/>
                  </a:cubicBezTo>
                  <a:lnTo>
                    <a:pt x="408121" y="357949"/>
                  </a:lnTo>
                  <a:cubicBezTo>
                    <a:pt x="407713" y="341153"/>
                    <a:pt x="399812" y="325420"/>
                    <a:pt x="386584" y="315061"/>
                  </a:cubicBezTo>
                  <a:cubicBezTo>
                    <a:pt x="363366" y="296066"/>
                    <a:pt x="335799" y="284235"/>
                    <a:pt x="306804" y="273874"/>
                  </a:cubicBezTo>
                  <a:lnTo>
                    <a:pt x="275303" y="260946"/>
                  </a:lnTo>
                  <a:cubicBezTo>
                    <a:pt x="270490" y="258986"/>
                    <a:pt x="267348" y="254300"/>
                    <a:pt x="267362" y="249103"/>
                  </a:cubicBezTo>
                  <a:lnTo>
                    <a:pt x="267362" y="230239"/>
                  </a:lnTo>
                  <a:cubicBezTo>
                    <a:pt x="291515" y="212168"/>
                    <a:pt x="305748" y="183777"/>
                    <a:pt x="305775" y="153612"/>
                  </a:cubicBezTo>
                  <a:lnTo>
                    <a:pt x="305775" y="135060"/>
                  </a:lnTo>
                  <a:cubicBezTo>
                    <a:pt x="309089" y="136427"/>
                    <a:pt x="312628" y="137167"/>
                    <a:pt x="316212" y="137244"/>
                  </a:cubicBezTo>
                  <a:cubicBezTo>
                    <a:pt x="319747" y="137244"/>
                    <a:pt x="322612" y="134378"/>
                    <a:pt x="322612" y="130844"/>
                  </a:cubicBezTo>
                  <a:cubicBezTo>
                    <a:pt x="322612" y="130156"/>
                    <a:pt x="322501" y="129474"/>
                    <a:pt x="322284" y="128822"/>
                  </a:cubicBezTo>
                  <a:lnTo>
                    <a:pt x="315803" y="109366"/>
                  </a:lnTo>
                  <a:cubicBezTo>
                    <a:pt x="312976" y="100485"/>
                    <a:pt x="310712" y="91435"/>
                    <a:pt x="309026" y="82269"/>
                  </a:cubicBezTo>
                  <a:cubicBezTo>
                    <a:pt x="302715" y="51325"/>
                    <a:pt x="282361" y="25081"/>
                    <a:pt x="253961" y="11268"/>
                  </a:cubicBezTo>
                  <a:cubicBezTo>
                    <a:pt x="249406" y="8895"/>
                    <a:pt x="243900" y="9300"/>
                    <a:pt x="239742" y="12316"/>
                  </a:cubicBezTo>
                  <a:lnTo>
                    <a:pt x="237810" y="9450"/>
                  </a:lnTo>
                  <a:cubicBezTo>
                    <a:pt x="235189" y="5399"/>
                    <a:pt x="231042" y="2579"/>
                    <a:pt x="226311" y="1631"/>
                  </a:cubicBezTo>
                  <a:cubicBezTo>
                    <a:pt x="176771" y="-7683"/>
                    <a:pt x="128999" y="23766"/>
                    <a:pt x="112721" y="73584"/>
                  </a:cubicBezTo>
                  <a:cubicBezTo>
                    <a:pt x="109932" y="82272"/>
                    <a:pt x="108507" y="91340"/>
                    <a:pt x="108497" y="100464"/>
                  </a:cubicBezTo>
                  <a:lnTo>
                    <a:pt x="108437" y="110027"/>
                  </a:lnTo>
                  <a:cubicBezTo>
                    <a:pt x="108392" y="118977"/>
                    <a:pt x="106548" y="127827"/>
                    <a:pt x="103012" y="136049"/>
                  </a:cubicBezTo>
                  <a:lnTo>
                    <a:pt x="91093" y="163875"/>
                  </a:lnTo>
                  <a:cubicBezTo>
                    <a:pt x="89700" y="167124"/>
                    <a:pt x="91205" y="170886"/>
                    <a:pt x="94453" y="172279"/>
                  </a:cubicBezTo>
                  <a:cubicBezTo>
                    <a:pt x="95250" y="172621"/>
                    <a:pt x="96108" y="172797"/>
                    <a:pt x="96974" y="172797"/>
                  </a:cubicBezTo>
                  <a:cubicBezTo>
                    <a:pt x="97473" y="172797"/>
                    <a:pt x="97970" y="172739"/>
                    <a:pt x="98455" y="172622"/>
                  </a:cubicBezTo>
                  <a:cubicBezTo>
                    <a:pt x="99525" y="172366"/>
                    <a:pt x="105614" y="170894"/>
                    <a:pt x="114947" y="168244"/>
                  </a:cubicBezTo>
                  <a:cubicBezTo>
                    <a:pt x="118793" y="192954"/>
                    <a:pt x="132135" y="215185"/>
                    <a:pt x="152131" y="230202"/>
                  </a:cubicBezTo>
                  <a:lnTo>
                    <a:pt x="152131" y="249103"/>
                  </a:lnTo>
                  <a:cubicBezTo>
                    <a:pt x="152144" y="254300"/>
                    <a:pt x="149002" y="258984"/>
                    <a:pt x="144190" y="260943"/>
                  </a:cubicBezTo>
                  <a:lnTo>
                    <a:pt x="112476" y="273961"/>
                  </a:lnTo>
                  <a:cubicBezTo>
                    <a:pt x="83572" y="284301"/>
                    <a:pt x="56107" y="296105"/>
                    <a:pt x="33043" y="314974"/>
                  </a:cubicBezTo>
                  <a:cubicBezTo>
                    <a:pt x="19760" y="325338"/>
                    <a:pt x="11817" y="341107"/>
                    <a:pt x="11396" y="357949"/>
                  </a:cubicBezTo>
                  <a:lnTo>
                    <a:pt x="243" y="449206"/>
                  </a:lnTo>
                  <a:cubicBezTo>
                    <a:pt x="-1219" y="460924"/>
                    <a:pt x="3996" y="472474"/>
                    <a:pt x="13753" y="479125"/>
                  </a:cubicBezTo>
                  <a:cubicBezTo>
                    <a:pt x="26972" y="487594"/>
                    <a:pt x="41236" y="494312"/>
                    <a:pt x="56185" y="499111"/>
                  </a:cubicBezTo>
                  <a:lnTo>
                    <a:pt x="56185" y="485617"/>
                  </a:lnTo>
                  <a:cubicBezTo>
                    <a:pt x="43768" y="481371"/>
                    <a:pt x="31916" y="475624"/>
                    <a:pt x="20894" y="468503"/>
                  </a:cubicBezTo>
                  <a:cubicBezTo>
                    <a:pt x="15127" y="464525"/>
                    <a:pt x="12064" y="457660"/>
                    <a:pt x="12954" y="450711"/>
                  </a:cubicBezTo>
                  <a:lnTo>
                    <a:pt x="24138" y="359191"/>
                  </a:lnTo>
                  <a:lnTo>
                    <a:pt x="24185" y="358551"/>
                  </a:lnTo>
                  <a:cubicBezTo>
                    <a:pt x="24443" y="345387"/>
                    <a:pt x="30637" y="333045"/>
                    <a:pt x="41038" y="324970"/>
                  </a:cubicBezTo>
                  <a:cubicBezTo>
                    <a:pt x="62547" y="307370"/>
                    <a:pt x="88610" y="296113"/>
                    <a:pt x="116174" y="286221"/>
                  </a:cubicBezTo>
                  <a:lnTo>
                    <a:pt x="129486" y="281555"/>
                  </a:lnTo>
                  <a:cubicBezTo>
                    <a:pt x="146801" y="293495"/>
                    <a:pt x="177060" y="300819"/>
                    <a:pt x="209764" y="300819"/>
                  </a:cubicBezTo>
                  <a:cubicBezTo>
                    <a:pt x="242454" y="300819"/>
                    <a:pt x="272711" y="293497"/>
                    <a:pt x="290026" y="281555"/>
                  </a:cubicBezTo>
                  <a:close/>
                  <a:moveTo>
                    <a:pt x="114777" y="141094"/>
                  </a:moveTo>
                  <a:cubicBezTo>
                    <a:pt x="118989" y="131303"/>
                    <a:pt x="121188" y="120765"/>
                    <a:pt x="121241" y="110106"/>
                  </a:cubicBezTo>
                  <a:lnTo>
                    <a:pt x="121301" y="100547"/>
                  </a:lnTo>
                  <a:cubicBezTo>
                    <a:pt x="121301" y="92744"/>
                    <a:pt x="122512" y="84989"/>
                    <a:pt x="124891" y="77559"/>
                  </a:cubicBezTo>
                  <a:cubicBezTo>
                    <a:pt x="137543" y="38822"/>
                    <a:pt x="171356" y="12797"/>
                    <a:pt x="209021" y="12797"/>
                  </a:cubicBezTo>
                  <a:cubicBezTo>
                    <a:pt x="214031" y="12806"/>
                    <a:pt x="219030" y="13279"/>
                    <a:pt x="223952" y="14212"/>
                  </a:cubicBezTo>
                  <a:cubicBezTo>
                    <a:pt x="225305" y="14550"/>
                    <a:pt x="226469" y="15407"/>
                    <a:pt x="227193" y="16597"/>
                  </a:cubicBezTo>
                  <a:lnTo>
                    <a:pt x="232903" y="25072"/>
                  </a:lnTo>
                  <a:cubicBezTo>
                    <a:pt x="234877" y="28004"/>
                    <a:pt x="238854" y="28780"/>
                    <a:pt x="241786" y="26806"/>
                  </a:cubicBezTo>
                  <a:cubicBezTo>
                    <a:pt x="241884" y="26740"/>
                    <a:pt x="241980" y="26671"/>
                    <a:pt x="242075" y="26600"/>
                  </a:cubicBezTo>
                  <a:lnTo>
                    <a:pt x="247227" y="22703"/>
                  </a:lnTo>
                  <a:cubicBezTo>
                    <a:pt x="247433" y="22529"/>
                    <a:pt x="247716" y="22479"/>
                    <a:pt x="247968" y="22575"/>
                  </a:cubicBezTo>
                  <a:cubicBezTo>
                    <a:pt x="273033" y="34487"/>
                    <a:pt x="291008" y="57526"/>
                    <a:pt x="296465" y="84735"/>
                  </a:cubicBezTo>
                  <a:lnTo>
                    <a:pt x="296468" y="84735"/>
                  </a:lnTo>
                  <a:cubicBezTo>
                    <a:pt x="298255" y="94437"/>
                    <a:pt x="300657" y="104015"/>
                    <a:pt x="303659" y="113413"/>
                  </a:cubicBezTo>
                  <a:lnTo>
                    <a:pt x="306277" y="121276"/>
                  </a:lnTo>
                  <a:cubicBezTo>
                    <a:pt x="292737" y="113607"/>
                    <a:pt x="276796" y="93666"/>
                    <a:pt x="268261" y="80060"/>
                  </a:cubicBezTo>
                  <a:cubicBezTo>
                    <a:pt x="267153" y="78290"/>
                    <a:pt x="265250" y="77173"/>
                    <a:pt x="263165" y="77066"/>
                  </a:cubicBezTo>
                  <a:cubicBezTo>
                    <a:pt x="261075" y="76945"/>
                    <a:pt x="259061" y="77867"/>
                    <a:pt x="257788" y="79528"/>
                  </a:cubicBezTo>
                  <a:cubicBezTo>
                    <a:pt x="225771" y="120691"/>
                    <a:pt x="140277" y="147806"/>
                    <a:pt x="108030" y="156844"/>
                  </a:cubicBezTo>
                  <a:close/>
                  <a:moveTo>
                    <a:pt x="127385" y="164561"/>
                  </a:moveTo>
                  <a:cubicBezTo>
                    <a:pt x="165024" y="152987"/>
                    <a:pt x="229621" y="129157"/>
                    <a:pt x="262214" y="94047"/>
                  </a:cubicBezTo>
                  <a:cubicBezTo>
                    <a:pt x="270766" y="106713"/>
                    <a:pt x="281131" y="118055"/>
                    <a:pt x="292977" y="127711"/>
                  </a:cubicBezTo>
                  <a:lnTo>
                    <a:pt x="292977" y="153611"/>
                  </a:lnTo>
                  <a:cubicBezTo>
                    <a:pt x="293004" y="199536"/>
                    <a:pt x="255796" y="236787"/>
                    <a:pt x="209872" y="236814"/>
                  </a:cubicBezTo>
                  <a:cubicBezTo>
                    <a:pt x="168141" y="236839"/>
                    <a:pt x="132855" y="205930"/>
                    <a:pt x="127385" y="164559"/>
                  </a:cubicBezTo>
                  <a:close/>
                  <a:moveTo>
                    <a:pt x="209768" y="288012"/>
                  </a:moveTo>
                  <a:cubicBezTo>
                    <a:pt x="187058" y="288572"/>
                    <a:pt x="164504" y="284120"/>
                    <a:pt x="143710" y="274975"/>
                  </a:cubicBezTo>
                  <a:lnTo>
                    <a:pt x="149046" y="272784"/>
                  </a:lnTo>
                  <a:cubicBezTo>
                    <a:pt x="158669" y="268862"/>
                    <a:pt x="164951" y="259495"/>
                    <a:pt x="164928" y="249104"/>
                  </a:cubicBezTo>
                  <a:lnTo>
                    <a:pt x="164928" y="238365"/>
                  </a:lnTo>
                  <a:cubicBezTo>
                    <a:pt x="192924" y="253329"/>
                    <a:pt x="226534" y="253365"/>
                    <a:pt x="254562" y="238461"/>
                  </a:cubicBezTo>
                  <a:lnTo>
                    <a:pt x="254562" y="249105"/>
                  </a:lnTo>
                  <a:cubicBezTo>
                    <a:pt x="254540" y="259494"/>
                    <a:pt x="260820" y="268861"/>
                    <a:pt x="270441" y="272785"/>
                  </a:cubicBezTo>
                  <a:lnTo>
                    <a:pt x="275796" y="274983"/>
                  </a:lnTo>
                  <a:cubicBezTo>
                    <a:pt x="255010" y="284122"/>
                    <a:pt x="232467" y="288571"/>
                    <a:pt x="209768" y="288012"/>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5" name="Freeform: Shape 4">
              <a:extLst>
                <a:ext uri="{FF2B5EF4-FFF2-40B4-BE49-F238E27FC236}">
                  <a16:creationId xmlns:a16="http://schemas.microsoft.com/office/drawing/2014/main" id="{D94B3EF4-3C63-0BB5-86A2-594DE24AEFA1}"/>
                </a:ext>
              </a:extLst>
            </p:cNvPr>
            <p:cNvSpPr/>
            <p:nvPr/>
          </p:nvSpPr>
          <p:spPr>
            <a:xfrm>
              <a:off x="1427388" y="2998146"/>
              <a:ext cx="371198" cy="204800"/>
            </a:xfrm>
            <a:custGeom>
              <a:avLst/>
              <a:gdLst>
                <a:gd name="connsiteX0" fmla="*/ 326399 w 371198"/>
                <a:gd name="connsiteY0" fmla="*/ 22656 h 204800"/>
                <a:gd name="connsiteX1" fmla="*/ 303615 w 371198"/>
                <a:gd name="connsiteY1" fmla="*/ 0 h 204800"/>
                <a:gd name="connsiteX2" fmla="*/ 303552 w 371198"/>
                <a:gd name="connsiteY2" fmla="*/ 0 h 204800"/>
                <a:gd name="connsiteX3" fmla="*/ 67456 w 371198"/>
                <a:gd name="connsiteY3" fmla="*/ 0 h 204800"/>
                <a:gd name="connsiteX4" fmla="*/ 44800 w 371198"/>
                <a:gd name="connsiteY4" fmla="*/ 22656 h 204800"/>
                <a:gd name="connsiteX5" fmla="*/ 44800 w 371198"/>
                <a:gd name="connsiteY5" fmla="*/ 167616 h 204800"/>
                <a:gd name="connsiteX6" fmla="*/ 0 w 371198"/>
                <a:gd name="connsiteY6" fmla="*/ 167616 h 204800"/>
                <a:gd name="connsiteX7" fmla="*/ 0 w 371198"/>
                <a:gd name="connsiteY7" fmla="*/ 182170 h 204800"/>
                <a:gd name="connsiteX8" fmla="*/ 22655 w 371198"/>
                <a:gd name="connsiteY8" fmla="*/ 204800 h 204800"/>
                <a:gd name="connsiteX9" fmla="*/ 348568 w 371198"/>
                <a:gd name="connsiteY9" fmla="*/ 204800 h 204800"/>
                <a:gd name="connsiteX10" fmla="*/ 371199 w 371198"/>
                <a:gd name="connsiteY10" fmla="*/ 182144 h 204800"/>
                <a:gd name="connsiteX11" fmla="*/ 371199 w 371198"/>
                <a:gd name="connsiteY11" fmla="*/ 167616 h 204800"/>
                <a:gd name="connsiteX12" fmla="*/ 326399 w 371198"/>
                <a:gd name="connsiteY12" fmla="*/ 167616 h 204800"/>
                <a:gd name="connsiteX13" fmla="*/ 358399 w 371198"/>
                <a:gd name="connsiteY13" fmla="*/ 180416 h 204800"/>
                <a:gd name="connsiteX14" fmla="*/ 358399 w 371198"/>
                <a:gd name="connsiteY14" fmla="*/ 182120 h 204800"/>
                <a:gd name="connsiteX15" fmla="*/ 348543 w 371198"/>
                <a:gd name="connsiteY15" fmla="*/ 192000 h 204800"/>
                <a:gd name="connsiteX16" fmla="*/ 22680 w 371198"/>
                <a:gd name="connsiteY16" fmla="*/ 192000 h 204800"/>
                <a:gd name="connsiteX17" fmla="*/ 12799 w 371198"/>
                <a:gd name="connsiteY17" fmla="*/ 182144 h 204800"/>
                <a:gd name="connsiteX18" fmla="*/ 12799 w 371198"/>
                <a:gd name="connsiteY18" fmla="*/ 180416 h 204800"/>
                <a:gd name="connsiteX19" fmla="*/ 57599 w 371198"/>
                <a:gd name="connsiteY19" fmla="*/ 180416 h 204800"/>
                <a:gd name="connsiteX20" fmla="*/ 57599 w 371198"/>
                <a:gd name="connsiteY20" fmla="*/ 22656 h 204800"/>
                <a:gd name="connsiteX21" fmla="*/ 67455 w 371198"/>
                <a:gd name="connsiteY21" fmla="*/ 12800 h 204800"/>
                <a:gd name="connsiteX22" fmla="*/ 303743 w 371198"/>
                <a:gd name="connsiteY22" fmla="*/ 12800 h 204800"/>
                <a:gd name="connsiteX23" fmla="*/ 313599 w 371198"/>
                <a:gd name="connsiteY23" fmla="*/ 22656 h 204800"/>
                <a:gd name="connsiteX24" fmla="*/ 313599 w 371198"/>
                <a:gd name="connsiteY24" fmla="*/ 180416 h 20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71198" h="204800">
                  <a:moveTo>
                    <a:pt x="326399" y="22656"/>
                  </a:moveTo>
                  <a:cubicBezTo>
                    <a:pt x="326364" y="10108"/>
                    <a:pt x="316163" y="-35"/>
                    <a:pt x="303615" y="0"/>
                  </a:cubicBezTo>
                  <a:cubicBezTo>
                    <a:pt x="303594" y="0"/>
                    <a:pt x="303573" y="0"/>
                    <a:pt x="303552" y="0"/>
                  </a:cubicBezTo>
                  <a:lnTo>
                    <a:pt x="67456" y="0"/>
                  </a:lnTo>
                  <a:cubicBezTo>
                    <a:pt x="54949" y="14"/>
                    <a:pt x="44813" y="10149"/>
                    <a:pt x="44800" y="22656"/>
                  </a:cubicBezTo>
                  <a:lnTo>
                    <a:pt x="44800" y="167616"/>
                  </a:lnTo>
                  <a:lnTo>
                    <a:pt x="0" y="167616"/>
                  </a:lnTo>
                  <a:lnTo>
                    <a:pt x="0" y="182170"/>
                  </a:lnTo>
                  <a:cubicBezTo>
                    <a:pt x="84" y="194643"/>
                    <a:pt x="10182" y="204730"/>
                    <a:pt x="22655" y="204800"/>
                  </a:cubicBezTo>
                  <a:lnTo>
                    <a:pt x="348568" y="204800"/>
                  </a:lnTo>
                  <a:cubicBezTo>
                    <a:pt x="361041" y="204716"/>
                    <a:pt x="371129" y="194618"/>
                    <a:pt x="371199" y="182144"/>
                  </a:cubicBezTo>
                  <a:lnTo>
                    <a:pt x="371199" y="167616"/>
                  </a:lnTo>
                  <a:lnTo>
                    <a:pt x="326399" y="167616"/>
                  </a:lnTo>
                  <a:close/>
                  <a:moveTo>
                    <a:pt x="358399" y="180416"/>
                  </a:moveTo>
                  <a:lnTo>
                    <a:pt x="358399" y="182120"/>
                  </a:lnTo>
                  <a:cubicBezTo>
                    <a:pt x="358365" y="187553"/>
                    <a:pt x="353976" y="191953"/>
                    <a:pt x="348543" y="192000"/>
                  </a:cubicBezTo>
                  <a:lnTo>
                    <a:pt x="22680" y="192000"/>
                  </a:lnTo>
                  <a:cubicBezTo>
                    <a:pt x="17247" y="191967"/>
                    <a:pt x="12846" y="187578"/>
                    <a:pt x="12799" y="182144"/>
                  </a:cubicBezTo>
                  <a:lnTo>
                    <a:pt x="12799" y="180416"/>
                  </a:lnTo>
                  <a:lnTo>
                    <a:pt x="57599" y="180416"/>
                  </a:lnTo>
                  <a:lnTo>
                    <a:pt x="57599" y="22656"/>
                  </a:lnTo>
                  <a:cubicBezTo>
                    <a:pt x="57605" y="17215"/>
                    <a:pt x="62014" y="12806"/>
                    <a:pt x="67455" y="12800"/>
                  </a:cubicBezTo>
                  <a:lnTo>
                    <a:pt x="303743" y="12800"/>
                  </a:lnTo>
                  <a:cubicBezTo>
                    <a:pt x="309183" y="12806"/>
                    <a:pt x="313592" y="17215"/>
                    <a:pt x="313599" y="22656"/>
                  </a:cubicBezTo>
                  <a:lnTo>
                    <a:pt x="313599" y="180416"/>
                  </a:lnTo>
                  <a:close/>
                </a:path>
              </a:pathLst>
            </a:custGeom>
            <a:solidFill>
              <a:schemeClr val="bg1"/>
            </a:solidFill>
            <a:ln w="6350" cap="flat">
              <a:solidFill>
                <a:schemeClr val="bg1"/>
              </a:solidFill>
              <a:prstDash val="solid"/>
              <a:miter/>
            </a:ln>
          </p:spPr>
          <p:txBody>
            <a:bodyPr rtlCol="0" anchor="ctr"/>
            <a:lstStyle/>
            <a:p>
              <a:endParaRPr lang="en-AU"/>
            </a:p>
          </p:txBody>
        </p:sp>
        <p:sp>
          <p:nvSpPr>
            <p:cNvPr id="6" name="Freeform: Shape 5">
              <a:extLst>
                <a:ext uri="{FF2B5EF4-FFF2-40B4-BE49-F238E27FC236}">
                  <a16:creationId xmlns:a16="http://schemas.microsoft.com/office/drawing/2014/main" id="{F1C16976-E91F-461E-64E0-3EE7461CF465}"/>
                </a:ext>
              </a:extLst>
            </p:cNvPr>
            <p:cNvSpPr/>
            <p:nvPr/>
          </p:nvSpPr>
          <p:spPr>
            <a:xfrm>
              <a:off x="1534921" y="3062338"/>
              <a:ext cx="44928" cy="71808"/>
            </a:xfrm>
            <a:custGeom>
              <a:avLst/>
              <a:gdLst>
                <a:gd name="connsiteX0" fmla="*/ 35904 w 44928"/>
                <a:gd name="connsiteY0" fmla="*/ 0 h 71808"/>
                <a:gd name="connsiteX1" fmla="*/ 0 w 44928"/>
                <a:gd name="connsiteY1" fmla="*/ 35904 h 71808"/>
                <a:gd name="connsiteX2" fmla="*/ 35904 w 44928"/>
                <a:gd name="connsiteY2" fmla="*/ 71808 h 71808"/>
                <a:gd name="connsiteX3" fmla="*/ 44928 w 44928"/>
                <a:gd name="connsiteY3" fmla="*/ 62784 h 71808"/>
                <a:gd name="connsiteX4" fmla="*/ 18112 w 44928"/>
                <a:gd name="connsiteY4" fmla="*/ 35904 h 71808"/>
                <a:gd name="connsiteX5" fmla="*/ 44928 w 44928"/>
                <a:gd name="connsiteY5" fmla="*/ 9024 h 71808"/>
                <a:gd name="connsiteX6" fmla="*/ 35904 w 44928"/>
                <a:gd name="connsiteY6" fmla="*/ 0 h 71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28" h="71808">
                  <a:moveTo>
                    <a:pt x="35904" y="0"/>
                  </a:moveTo>
                  <a:lnTo>
                    <a:pt x="0" y="35904"/>
                  </a:lnTo>
                  <a:lnTo>
                    <a:pt x="35904" y="71808"/>
                  </a:lnTo>
                  <a:lnTo>
                    <a:pt x="44928" y="62784"/>
                  </a:lnTo>
                  <a:lnTo>
                    <a:pt x="18112" y="35904"/>
                  </a:lnTo>
                  <a:lnTo>
                    <a:pt x="44928" y="9024"/>
                  </a:lnTo>
                  <a:lnTo>
                    <a:pt x="35904" y="0"/>
                  </a:lnTo>
                  <a:close/>
                </a:path>
              </a:pathLst>
            </a:custGeom>
            <a:solidFill>
              <a:schemeClr val="bg1"/>
            </a:solidFill>
            <a:ln w="6350" cap="flat">
              <a:solidFill>
                <a:schemeClr val="bg1"/>
              </a:solidFill>
              <a:prstDash val="solid"/>
              <a:miter/>
            </a:ln>
          </p:spPr>
          <p:txBody>
            <a:bodyPr rtlCol="0" anchor="ctr"/>
            <a:lstStyle/>
            <a:p>
              <a:endParaRPr lang="en-AU"/>
            </a:p>
          </p:txBody>
        </p:sp>
        <p:sp>
          <p:nvSpPr>
            <p:cNvPr id="7" name="Freeform: Shape 6">
              <a:extLst>
                <a:ext uri="{FF2B5EF4-FFF2-40B4-BE49-F238E27FC236}">
                  <a16:creationId xmlns:a16="http://schemas.microsoft.com/office/drawing/2014/main" id="{CF5D1B15-2B51-4D0F-8E61-FD265A72D156}"/>
                </a:ext>
              </a:extLst>
            </p:cNvPr>
            <p:cNvSpPr/>
            <p:nvPr/>
          </p:nvSpPr>
          <p:spPr>
            <a:xfrm>
              <a:off x="1645897" y="3062338"/>
              <a:ext cx="44928" cy="71808"/>
            </a:xfrm>
            <a:custGeom>
              <a:avLst/>
              <a:gdLst>
                <a:gd name="connsiteX0" fmla="*/ 0 w 44928"/>
                <a:gd name="connsiteY0" fmla="*/ 9024 h 71808"/>
                <a:gd name="connsiteX1" fmla="*/ 26816 w 44928"/>
                <a:gd name="connsiteY1" fmla="*/ 35904 h 71808"/>
                <a:gd name="connsiteX2" fmla="*/ 0 w 44928"/>
                <a:gd name="connsiteY2" fmla="*/ 62784 h 71808"/>
                <a:gd name="connsiteX3" fmla="*/ 9024 w 44928"/>
                <a:gd name="connsiteY3" fmla="*/ 71808 h 71808"/>
                <a:gd name="connsiteX4" fmla="*/ 44928 w 44928"/>
                <a:gd name="connsiteY4" fmla="*/ 35904 h 71808"/>
                <a:gd name="connsiteX5" fmla="*/ 9024 w 44928"/>
                <a:gd name="connsiteY5" fmla="*/ 0 h 71808"/>
                <a:gd name="connsiteX6" fmla="*/ 0 w 44928"/>
                <a:gd name="connsiteY6" fmla="*/ 9024 h 71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28" h="71808">
                  <a:moveTo>
                    <a:pt x="0" y="9024"/>
                  </a:moveTo>
                  <a:lnTo>
                    <a:pt x="26816" y="35904"/>
                  </a:lnTo>
                  <a:lnTo>
                    <a:pt x="0" y="62784"/>
                  </a:lnTo>
                  <a:lnTo>
                    <a:pt x="9024" y="71808"/>
                  </a:lnTo>
                  <a:lnTo>
                    <a:pt x="44928" y="35904"/>
                  </a:lnTo>
                  <a:lnTo>
                    <a:pt x="9024" y="0"/>
                  </a:lnTo>
                  <a:lnTo>
                    <a:pt x="0" y="9024"/>
                  </a:lnTo>
                  <a:close/>
                </a:path>
              </a:pathLst>
            </a:custGeom>
            <a:solidFill>
              <a:schemeClr val="bg1"/>
            </a:solidFill>
            <a:ln w="6350" cap="flat">
              <a:solidFill>
                <a:schemeClr val="bg1"/>
              </a:solidFill>
              <a:prstDash val="solid"/>
              <a:miter/>
            </a:ln>
          </p:spPr>
          <p:txBody>
            <a:bodyPr rtlCol="0" anchor="ctr"/>
            <a:lstStyle/>
            <a:p>
              <a:endParaRPr lang="en-AU"/>
            </a:p>
          </p:txBody>
        </p:sp>
        <p:sp>
          <p:nvSpPr>
            <p:cNvPr id="9" name="Freeform: Shape 8">
              <a:extLst>
                <a:ext uri="{FF2B5EF4-FFF2-40B4-BE49-F238E27FC236}">
                  <a16:creationId xmlns:a16="http://schemas.microsoft.com/office/drawing/2014/main" id="{C0B2F07A-D811-3698-CCDF-AF16D86D4666}"/>
                </a:ext>
              </a:extLst>
            </p:cNvPr>
            <p:cNvSpPr/>
            <p:nvPr/>
          </p:nvSpPr>
          <p:spPr>
            <a:xfrm>
              <a:off x="1591881" y="3061251"/>
              <a:ext cx="41791" cy="77375"/>
            </a:xfrm>
            <a:custGeom>
              <a:avLst/>
              <a:gdLst>
                <a:gd name="connsiteX0" fmla="*/ 0 w 41791"/>
                <a:gd name="connsiteY0" fmla="*/ 72448 h 77375"/>
                <a:gd name="connsiteX1" fmla="*/ 11840 w 41791"/>
                <a:gd name="connsiteY1" fmla="*/ 77376 h 77375"/>
                <a:gd name="connsiteX2" fmla="*/ 41792 w 41791"/>
                <a:gd name="connsiteY2" fmla="*/ 4928 h 77375"/>
                <a:gd name="connsiteX3" fmla="*/ 30016 w 41791"/>
                <a:gd name="connsiteY3" fmla="*/ 0 h 77375"/>
                <a:gd name="connsiteX4" fmla="*/ 0 w 41791"/>
                <a:gd name="connsiteY4" fmla="*/ 72448 h 77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791" h="77375">
                  <a:moveTo>
                    <a:pt x="0" y="72448"/>
                  </a:moveTo>
                  <a:lnTo>
                    <a:pt x="11840" y="77376"/>
                  </a:lnTo>
                  <a:lnTo>
                    <a:pt x="41792" y="4928"/>
                  </a:lnTo>
                  <a:lnTo>
                    <a:pt x="30016" y="0"/>
                  </a:lnTo>
                  <a:lnTo>
                    <a:pt x="0" y="72448"/>
                  </a:lnTo>
                  <a:close/>
                </a:path>
              </a:pathLst>
            </a:custGeom>
            <a:solidFill>
              <a:schemeClr val="bg1"/>
            </a:solidFill>
            <a:ln w="6350" cap="flat">
              <a:solidFill>
                <a:schemeClr val="bg1"/>
              </a:solidFill>
              <a:prstDash val="solid"/>
              <a:miter/>
            </a:ln>
          </p:spPr>
          <p:txBody>
            <a:bodyPr rtlCol="0" anchor="ctr"/>
            <a:lstStyle/>
            <a:p>
              <a:endParaRPr lang="en-AU"/>
            </a:p>
          </p:txBody>
        </p:sp>
      </p:grpSp>
    </p:spTree>
    <p:extLst>
      <p:ext uri="{BB962C8B-B14F-4D97-AF65-F5344CB8AC3E}">
        <p14:creationId xmlns:p14="http://schemas.microsoft.com/office/powerpoint/2010/main" val="2707490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250"/>
                                        <p:tgtEl>
                                          <p:spTgt spid="17"/>
                                        </p:tgtEl>
                                      </p:cBhvr>
                                    </p:animEffect>
                                  </p:childTnLst>
                                </p:cTn>
                              </p:par>
                              <p:par>
                                <p:cTn id="8" presetID="42" presetClass="path" presetSubtype="0" decel="100000" fill="hold" grpId="1" nodeType="withEffect">
                                  <p:stCondLst>
                                    <p:cond delay="0"/>
                                  </p:stCondLst>
                                  <p:childTnLst>
                                    <p:animMotion origin="layout" path="M -1.94444E-6 0.03889 L -1.94444E-6 -4.81481E-6 " pathEditMode="relative" rAng="0" ptsTypes="AA">
                                      <p:cBhvr>
                                        <p:cTn id="9" dur="750" fill="hold"/>
                                        <p:tgtEl>
                                          <p:spTgt spid="17"/>
                                        </p:tgtEl>
                                        <p:attrNameLst>
                                          <p:attrName>ppt_x</p:attrName>
                                          <p:attrName>ppt_y</p:attrName>
                                        </p:attrNameLst>
                                      </p:cBhvr>
                                      <p:rCtr x="0" y="-1944"/>
                                    </p:animMotion>
                                  </p:childTnLst>
                                </p:cTn>
                              </p:par>
                              <p:par>
                                <p:cTn id="10" presetID="10"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250"/>
                                        <p:tgtEl>
                                          <p:spTgt spid="18"/>
                                        </p:tgtEl>
                                      </p:cBhvr>
                                    </p:animEffect>
                                  </p:childTnLst>
                                </p:cTn>
                              </p:par>
                              <p:par>
                                <p:cTn id="16" presetID="42" presetClass="path" presetSubtype="0" decel="100000" fill="hold" grpId="1" nodeType="withEffect">
                                  <p:stCondLst>
                                    <p:cond delay="250"/>
                                  </p:stCondLst>
                                  <p:childTnLst>
                                    <p:animMotion origin="layout" path="M -1.94444E-6 0.03889 L -1.94444E-6 -4.81481E-6 " pathEditMode="relative" rAng="0" ptsTypes="AA">
                                      <p:cBhvr>
                                        <p:cTn id="17" dur="750" fill="hold"/>
                                        <p:tgtEl>
                                          <p:spTgt spid="18"/>
                                        </p:tgtEl>
                                        <p:attrNameLst>
                                          <p:attrName>ppt_x</p:attrName>
                                          <p:attrName>ppt_y</p:attrName>
                                        </p:attrNameLst>
                                      </p:cBhvr>
                                      <p:rCtr x="0" y="-1944"/>
                                    </p:animMotion>
                                  </p:childTnLst>
                                </p:cTn>
                              </p:par>
                              <p:par>
                                <p:cTn id="18" presetID="10" presetClass="entr" presetSubtype="0" fill="hold" nodeType="withEffect">
                                  <p:stCondLst>
                                    <p:cond delay="25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250"/>
                                        <p:tgtEl>
                                          <p:spTgt spid="19"/>
                                        </p:tgtEl>
                                      </p:cBhvr>
                                    </p:animEffect>
                                  </p:childTnLst>
                                </p:cTn>
                              </p:par>
                              <p:par>
                                <p:cTn id="24" presetID="42" presetClass="path" presetSubtype="0" decel="100000" fill="hold" grpId="1" nodeType="withEffect">
                                  <p:stCondLst>
                                    <p:cond delay="500"/>
                                  </p:stCondLst>
                                  <p:childTnLst>
                                    <p:animMotion origin="layout" path="M -1.94444E-6 0.03889 L -1.94444E-6 -4.81481E-6 " pathEditMode="relative" rAng="0" ptsTypes="AA">
                                      <p:cBhvr>
                                        <p:cTn id="25" dur="750" fill="hold"/>
                                        <p:tgtEl>
                                          <p:spTgt spid="19"/>
                                        </p:tgtEl>
                                        <p:attrNameLst>
                                          <p:attrName>ppt_x</p:attrName>
                                          <p:attrName>ppt_y</p:attrName>
                                        </p:attrNameLst>
                                      </p:cBhvr>
                                      <p:rCtr x="0" y="-1944"/>
                                    </p:animMotion>
                                  </p:childTnLst>
                                </p:cTn>
                              </p:par>
                              <p:par>
                                <p:cTn id="26" presetID="10" presetClass="entr" presetSubtype="0" fill="hold" nodeType="withEffect">
                                  <p:stCondLst>
                                    <p:cond delay="50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grpId="0" nodeType="withEffect">
                                  <p:stCondLst>
                                    <p:cond delay="75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250"/>
                                        <p:tgtEl>
                                          <p:spTgt spid="20"/>
                                        </p:tgtEl>
                                      </p:cBhvr>
                                    </p:animEffect>
                                  </p:childTnLst>
                                </p:cTn>
                              </p:par>
                              <p:par>
                                <p:cTn id="32" presetID="42" presetClass="path" presetSubtype="0" decel="100000" fill="hold" grpId="1" nodeType="withEffect">
                                  <p:stCondLst>
                                    <p:cond delay="750"/>
                                  </p:stCondLst>
                                  <p:childTnLst>
                                    <p:animMotion origin="layout" path="M -1.94444E-6 0.03889 L -1.94444E-6 -4.81481E-6 " pathEditMode="relative" rAng="0" ptsTypes="AA">
                                      <p:cBhvr>
                                        <p:cTn id="33" dur="750" fill="hold"/>
                                        <p:tgtEl>
                                          <p:spTgt spid="20"/>
                                        </p:tgtEl>
                                        <p:attrNameLst>
                                          <p:attrName>ppt_x</p:attrName>
                                          <p:attrName>ppt_y</p:attrName>
                                        </p:attrNameLst>
                                      </p:cBhvr>
                                      <p:rCtr x="0" y="-1944"/>
                                    </p:animMotion>
                                  </p:childTnLst>
                                </p:cTn>
                              </p:par>
                              <p:par>
                                <p:cTn id="34" presetID="10" presetClass="entr" presetSubtype="0" fill="hold" nodeType="withEffect">
                                  <p:stCondLst>
                                    <p:cond delay="750"/>
                                  </p:stCondLst>
                                  <p:childTnLst>
                                    <p:set>
                                      <p:cBhvr>
                                        <p:cTn id="35" dur="1" fill="hold">
                                          <p:stCondLst>
                                            <p:cond delay="0"/>
                                          </p:stCondLst>
                                        </p:cTn>
                                        <p:tgtEl>
                                          <p:spTgt spid="36"/>
                                        </p:tgtEl>
                                        <p:attrNameLst>
                                          <p:attrName>style.visibility</p:attrName>
                                        </p:attrNameLst>
                                      </p:cBhvr>
                                      <p:to>
                                        <p:strVal val="visible"/>
                                      </p:to>
                                    </p:set>
                                    <p:animEffect transition="in" filter="fade">
                                      <p:cBhvr>
                                        <p:cTn id="36" dur="500"/>
                                        <p:tgtEl>
                                          <p:spTgt spid="36"/>
                                        </p:tgtEl>
                                      </p:cBhvr>
                                    </p:animEffect>
                                  </p:childTnLst>
                                </p:cTn>
                              </p:par>
                              <p:par>
                                <p:cTn id="37" presetID="10" presetClass="entr" presetSubtype="0" fill="hold" grpId="0" nodeType="withEffect">
                                  <p:stCondLst>
                                    <p:cond delay="100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250"/>
                                        <p:tgtEl>
                                          <p:spTgt spid="21"/>
                                        </p:tgtEl>
                                      </p:cBhvr>
                                    </p:animEffect>
                                  </p:childTnLst>
                                </p:cTn>
                              </p:par>
                              <p:par>
                                <p:cTn id="40" presetID="42" presetClass="path" presetSubtype="0" decel="100000" fill="hold" grpId="1" nodeType="withEffect">
                                  <p:stCondLst>
                                    <p:cond delay="1000"/>
                                  </p:stCondLst>
                                  <p:childTnLst>
                                    <p:animMotion origin="layout" path="M -1.94444E-6 0.03889 L -1.94444E-6 -4.81481E-6 " pathEditMode="relative" rAng="0" ptsTypes="AA">
                                      <p:cBhvr>
                                        <p:cTn id="41" dur="750" fill="hold"/>
                                        <p:tgtEl>
                                          <p:spTgt spid="21"/>
                                        </p:tgtEl>
                                        <p:attrNameLst>
                                          <p:attrName>ppt_x</p:attrName>
                                          <p:attrName>ppt_y</p:attrName>
                                        </p:attrNameLst>
                                      </p:cBhvr>
                                      <p:rCtr x="0" y="-1944"/>
                                    </p:animMotion>
                                  </p:childTnLst>
                                </p:cTn>
                              </p:par>
                              <p:par>
                                <p:cTn id="42" presetID="10" presetClass="entr" presetSubtype="0" fill="hold" nodeType="withEffect">
                                  <p:stCondLst>
                                    <p:cond delay="1000"/>
                                  </p:stCondLst>
                                  <p:childTnLst>
                                    <p:set>
                                      <p:cBhvr>
                                        <p:cTn id="43" dur="1" fill="hold">
                                          <p:stCondLst>
                                            <p:cond delay="0"/>
                                          </p:stCondLst>
                                        </p:cTn>
                                        <p:tgtEl>
                                          <p:spTgt spid="39"/>
                                        </p:tgtEl>
                                        <p:attrNameLst>
                                          <p:attrName>style.visibility</p:attrName>
                                        </p:attrNameLst>
                                      </p:cBhvr>
                                      <p:to>
                                        <p:strVal val="visible"/>
                                      </p:to>
                                    </p:set>
                                    <p:animEffect transition="in" filter="fade">
                                      <p:cBhvr>
                                        <p:cTn id="44"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C8481-9F35-8D47-9202-187F70B8EE1B}"/>
              </a:ext>
            </a:extLst>
          </p:cNvPr>
          <p:cNvSpPr>
            <a:spLocks noGrp="1"/>
          </p:cNvSpPr>
          <p:nvPr>
            <p:ph type="title"/>
          </p:nvPr>
        </p:nvSpPr>
        <p:spPr>
          <a:xfrm>
            <a:off x="539999" y="430036"/>
            <a:ext cx="11119175" cy="1354217"/>
          </a:xfrm>
        </p:spPr>
        <p:txBody>
          <a:bodyPr/>
          <a:lstStyle/>
          <a:p>
            <a:r>
              <a:rPr lang="en-US"/>
              <a:t>Microsoft Build 2022 key themes </a:t>
            </a:r>
            <a:br>
              <a:rPr lang="en-US"/>
            </a:br>
            <a:endParaRPr lang="en-AU"/>
          </a:p>
        </p:txBody>
      </p:sp>
      <p:sp>
        <p:nvSpPr>
          <p:cNvPr id="23" name="Text Placeholder 22">
            <a:extLst>
              <a:ext uri="{FF2B5EF4-FFF2-40B4-BE49-F238E27FC236}">
                <a16:creationId xmlns:a16="http://schemas.microsoft.com/office/drawing/2014/main" id="{7E668B9F-1537-52CD-F00D-5641D53E6BF9}"/>
              </a:ext>
            </a:extLst>
          </p:cNvPr>
          <p:cNvSpPr>
            <a:spLocks noGrp="1"/>
          </p:cNvSpPr>
          <p:nvPr>
            <p:ph type="body" sz="quarter" idx="15"/>
          </p:nvPr>
        </p:nvSpPr>
        <p:spPr>
          <a:xfrm>
            <a:off x="539999" y="6302589"/>
            <a:ext cx="11119175" cy="123111"/>
          </a:xfrm>
        </p:spPr>
        <p:txBody>
          <a:bodyPr vert="horz" wrap="square" lIns="0" tIns="0" rIns="0" bIns="0" rtlCol="0" anchor="t">
            <a:spAutoFit/>
          </a:bodyPr>
          <a:lstStyle/>
          <a:p>
            <a:r>
              <a:rPr lang="fr-FR">
                <a:latin typeface="Segoe UI"/>
                <a:cs typeface="Segoe UI"/>
              </a:rPr>
              <a:t>Source: https://mybuild.microsoft.com/home </a:t>
            </a:r>
            <a:endParaRPr lang="fr-FR"/>
          </a:p>
        </p:txBody>
      </p:sp>
      <p:sp>
        <p:nvSpPr>
          <p:cNvPr id="17" name="Rectangle 16">
            <a:extLst>
              <a:ext uri="{FF2B5EF4-FFF2-40B4-BE49-F238E27FC236}">
                <a16:creationId xmlns:a16="http://schemas.microsoft.com/office/drawing/2014/main" id="{15DD072E-DF4B-EAF6-05D1-6E28B84A9E44}"/>
              </a:ext>
            </a:extLst>
          </p:cNvPr>
          <p:cNvSpPr/>
          <p:nvPr/>
        </p:nvSpPr>
        <p:spPr>
          <a:xfrm>
            <a:off x="539999" y="2424723"/>
            <a:ext cx="2145929" cy="3048977"/>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lIns="108000" tIns="900000" rIns="108000" bIns="108000" rtlCol="0" anchor="t" anchorCtr="0"/>
          <a:lstStyle/>
          <a:p>
            <a:r>
              <a:rPr lang="en-US" sz="1600">
                <a:solidFill>
                  <a:srgbClr val="FFFFFF"/>
                </a:solidFill>
                <a:latin typeface="Segoe UI" panose="020B0502040204020203" pitchFamily="34" charset="0"/>
              </a:rPr>
              <a:t>Rapidly code, test, and ship from secure cloud developer environments</a:t>
            </a:r>
          </a:p>
        </p:txBody>
      </p:sp>
      <p:sp>
        <p:nvSpPr>
          <p:cNvPr id="18" name="Rectangle 17">
            <a:extLst>
              <a:ext uri="{FF2B5EF4-FFF2-40B4-BE49-F238E27FC236}">
                <a16:creationId xmlns:a16="http://schemas.microsoft.com/office/drawing/2014/main" id="{06DBBE55-99D7-C22E-CCF7-67CE9F859806}"/>
              </a:ext>
            </a:extLst>
          </p:cNvPr>
          <p:cNvSpPr/>
          <p:nvPr/>
        </p:nvSpPr>
        <p:spPr>
          <a:xfrm>
            <a:off x="2836293" y="2424723"/>
            <a:ext cx="2145929" cy="3048977"/>
          </a:xfrm>
          <a:prstGeom prst="rect">
            <a:avLst/>
          </a:prstGeom>
          <a:solidFill>
            <a:schemeClr val="accent3"/>
          </a:solidFill>
          <a:ln>
            <a:solidFill>
              <a:schemeClr val="accent3"/>
            </a:solidFill>
          </a:ln>
        </p:spPr>
        <p:style>
          <a:lnRef idx="0">
            <a:scrgbClr r="0" g="0" b="0"/>
          </a:lnRef>
          <a:fillRef idx="0">
            <a:scrgbClr r="0" g="0" b="0"/>
          </a:fillRef>
          <a:effectRef idx="0">
            <a:scrgbClr r="0" g="0" b="0"/>
          </a:effectRef>
          <a:fontRef idx="minor">
            <a:schemeClr val="lt1"/>
          </a:fontRef>
        </p:style>
        <p:txBody>
          <a:bodyPr lIns="108000" tIns="900000" rIns="108000" bIns="108000" rtlCol="0" anchor="t" anchorCtr="0"/>
          <a:lstStyle/>
          <a:p>
            <a:r>
              <a:rPr lang="en-US" sz="1600">
                <a:solidFill>
                  <a:srgbClr val="FFFFFF"/>
                </a:solidFill>
                <a:latin typeface="Segoe UI" panose="020B0502040204020203" pitchFamily="34" charset="0"/>
              </a:rPr>
              <a:t>Scale cloud-native apps and accelerate app modernisation</a:t>
            </a:r>
          </a:p>
          <a:p>
            <a:br>
              <a:rPr lang="en-US" sz="1600">
                <a:solidFill>
                  <a:srgbClr val="FFFFFF"/>
                </a:solidFill>
                <a:latin typeface="Segoe UI" panose="020B0502040204020203" pitchFamily="34" charset="0"/>
              </a:rPr>
            </a:br>
            <a:endParaRPr lang="en-AU" sz="1600">
              <a:solidFill>
                <a:srgbClr val="FFFFFF"/>
              </a:solidFill>
              <a:latin typeface="Segoe UI" panose="020B0502040204020203" pitchFamily="34" charset="0"/>
            </a:endParaRPr>
          </a:p>
        </p:txBody>
      </p:sp>
      <p:sp>
        <p:nvSpPr>
          <p:cNvPr id="19" name="Rectangle 18">
            <a:extLst>
              <a:ext uri="{FF2B5EF4-FFF2-40B4-BE49-F238E27FC236}">
                <a16:creationId xmlns:a16="http://schemas.microsoft.com/office/drawing/2014/main" id="{7BBE3447-EE6F-9D2E-8DDF-60694EE5544A}"/>
              </a:ext>
            </a:extLst>
          </p:cNvPr>
          <p:cNvSpPr/>
          <p:nvPr/>
        </p:nvSpPr>
        <p:spPr>
          <a:xfrm>
            <a:off x="5132587" y="2424723"/>
            <a:ext cx="2145929" cy="3048977"/>
          </a:xfrm>
          <a:prstGeom prst="rect">
            <a:avLst/>
          </a:prstGeom>
          <a:solidFill>
            <a:schemeClr val="bg1">
              <a:lumMod val="95000"/>
            </a:schemeClr>
          </a:solidFill>
          <a:ln>
            <a:solidFill>
              <a:schemeClr val="bg1">
                <a:lumMod val="95000"/>
              </a:schemeClr>
            </a:solidFill>
          </a:ln>
        </p:spPr>
        <p:style>
          <a:lnRef idx="0">
            <a:scrgbClr r="0" g="0" b="0"/>
          </a:lnRef>
          <a:fillRef idx="0">
            <a:scrgbClr r="0" g="0" b="0"/>
          </a:fillRef>
          <a:effectRef idx="0">
            <a:scrgbClr r="0" g="0" b="0"/>
          </a:effectRef>
          <a:fontRef idx="minor">
            <a:schemeClr val="lt1"/>
          </a:fontRef>
        </p:style>
        <p:txBody>
          <a:bodyPr lIns="108000" tIns="900000" rIns="108000" bIns="108000" rtlCol="0" anchor="t" anchorCtr="0"/>
          <a:lstStyle/>
          <a:p>
            <a:pPr algn="l"/>
            <a:r>
              <a:rPr lang="en-US" sz="1600" b="0" i="0">
                <a:solidFill>
                  <a:srgbClr val="FFFFFF"/>
                </a:solidFill>
                <a:effectLst/>
                <a:latin typeface="Segoe UI" panose="020B0502040204020203" pitchFamily="34" charset="0"/>
              </a:rPr>
              <a:t>Accelerate innovation and achieve agility with a trusted, integrated data platform with hybrid and multi cloud capabilities</a:t>
            </a:r>
          </a:p>
          <a:p>
            <a:br>
              <a:rPr lang="en-US" sz="1600"/>
            </a:br>
            <a:br>
              <a:rPr lang="en-US" sz="1600"/>
            </a:br>
            <a:endParaRPr lang="en-AU" sz="1600"/>
          </a:p>
        </p:txBody>
      </p:sp>
      <p:sp>
        <p:nvSpPr>
          <p:cNvPr id="20" name="Rectangle 19">
            <a:extLst>
              <a:ext uri="{FF2B5EF4-FFF2-40B4-BE49-F238E27FC236}">
                <a16:creationId xmlns:a16="http://schemas.microsoft.com/office/drawing/2014/main" id="{AC14EC6A-8B54-0D31-01C3-3E6C74E2F003}"/>
              </a:ext>
            </a:extLst>
          </p:cNvPr>
          <p:cNvSpPr/>
          <p:nvPr/>
        </p:nvSpPr>
        <p:spPr>
          <a:xfrm>
            <a:off x="7428881" y="2424723"/>
            <a:ext cx="2145929" cy="3048977"/>
          </a:xfrm>
          <a:prstGeom prst="rect">
            <a:avLst/>
          </a:prstGeom>
          <a:solidFill>
            <a:schemeClr val="bg1">
              <a:lumMod val="95000"/>
            </a:schemeClr>
          </a:solidFill>
          <a:ln>
            <a:solidFill>
              <a:schemeClr val="bg1">
                <a:lumMod val="95000"/>
              </a:schemeClr>
            </a:solidFill>
          </a:ln>
        </p:spPr>
        <p:style>
          <a:lnRef idx="0">
            <a:scrgbClr r="0" g="0" b="0"/>
          </a:lnRef>
          <a:fillRef idx="0">
            <a:scrgbClr r="0" g="0" b="0"/>
          </a:fillRef>
          <a:effectRef idx="0">
            <a:scrgbClr r="0" g="0" b="0"/>
          </a:effectRef>
          <a:fontRef idx="minor">
            <a:schemeClr val="lt1"/>
          </a:fontRef>
        </p:style>
        <p:txBody>
          <a:bodyPr lIns="108000" tIns="900000" rIns="108000" bIns="108000" rtlCol="0" anchor="t" anchorCtr="0"/>
          <a:lstStyle/>
          <a:p>
            <a:pPr algn="l"/>
            <a:r>
              <a:rPr lang="en-US" sz="1600" b="0" i="0">
                <a:solidFill>
                  <a:srgbClr val="FFFFFF"/>
                </a:solidFill>
                <a:effectLst/>
                <a:latin typeface="Segoe UI" panose="020B0502040204020203" pitchFamily="34" charset="0"/>
              </a:rPr>
              <a:t>Create next-gen experiences at scale with Windows: an open platform, an open store, and home to over 1B devices</a:t>
            </a:r>
          </a:p>
        </p:txBody>
      </p:sp>
      <p:sp>
        <p:nvSpPr>
          <p:cNvPr id="21" name="Rectangle 20">
            <a:extLst>
              <a:ext uri="{FF2B5EF4-FFF2-40B4-BE49-F238E27FC236}">
                <a16:creationId xmlns:a16="http://schemas.microsoft.com/office/drawing/2014/main" id="{E6E9B546-CFF3-88A7-7D6B-24C09DE938E6}"/>
              </a:ext>
            </a:extLst>
          </p:cNvPr>
          <p:cNvSpPr/>
          <p:nvPr/>
        </p:nvSpPr>
        <p:spPr>
          <a:xfrm>
            <a:off x="9725174" y="2424723"/>
            <a:ext cx="2147512" cy="3048977"/>
          </a:xfrm>
          <a:prstGeom prst="rect">
            <a:avLst/>
          </a:prstGeom>
          <a:solidFill>
            <a:schemeClr val="accent3"/>
          </a:solidFill>
          <a:ln>
            <a:solidFill>
              <a:schemeClr val="accent3"/>
            </a:solidFill>
          </a:ln>
        </p:spPr>
        <p:style>
          <a:lnRef idx="0">
            <a:scrgbClr r="0" g="0" b="0"/>
          </a:lnRef>
          <a:fillRef idx="0">
            <a:scrgbClr r="0" g="0" b="0"/>
          </a:fillRef>
          <a:effectRef idx="0">
            <a:scrgbClr r="0" g="0" b="0"/>
          </a:effectRef>
          <a:fontRef idx="minor">
            <a:schemeClr val="lt1"/>
          </a:fontRef>
        </p:style>
        <p:txBody>
          <a:bodyPr lIns="108000" tIns="900000" rIns="108000" bIns="108000" rtlCol="0" anchor="t" anchorCtr="0"/>
          <a:lstStyle/>
          <a:p>
            <a:r>
              <a:rPr lang="en-US" sz="1600" b="0" i="0" dirty="0">
                <a:solidFill>
                  <a:srgbClr val="FFFFFF"/>
                </a:solidFill>
                <a:effectLst/>
                <a:latin typeface="Segoe UI" panose="020B0502040204020203" pitchFamily="34" charset="0"/>
              </a:rPr>
              <a:t>Innovate with collaborative apps and low code</a:t>
            </a:r>
          </a:p>
        </p:txBody>
      </p:sp>
      <p:grpSp>
        <p:nvGrpSpPr>
          <p:cNvPr id="36" name="Graphic 22" descr="Future outline">
            <a:extLst>
              <a:ext uri="{FF2B5EF4-FFF2-40B4-BE49-F238E27FC236}">
                <a16:creationId xmlns:a16="http://schemas.microsoft.com/office/drawing/2014/main" id="{BAC21885-3433-B297-3BB6-091D4E787FC3}"/>
              </a:ext>
            </a:extLst>
          </p:cNvPr>
          <p:cNvGrpSpPr/>
          <p:nvPr/>
        </p:nvGrpSpPr>
        <p:grpSpPr>
          <a:xfrm>
            <a:off x="8271386" y="2678080"/>
            <a:ext cx="460858" cy="460916"/>
            <a:chOff x="8271386" y="2678080"/>
            <a:chExt cx="460858" cy="460916"/>
          </a:xfrm>
          <a:solidFill>
            <a:schemeClr val="bg1"/>
          </a:solidFill>
        </p:grpSpPr>
        <p:sp>
          <p:nvSpPr>
            <p:cNvPr id="37" name="Freeform: Shape 36">
              <a:extLst>
                <a:ext uri="{FF2B5EF4-FFF2-40B4-BE49-F238E27FC236}">
                  <a16:creationId xmlns:a16="http://schemas.microsoft.com/office/drawing/2014/main" id="{E2A3E7DB-D6D5-D080-99CA-6CB0461C45B6}"/>
                </a:ext>
              </a:extLst>
            </p:cNvPr>
            <p:cNvSpPr/>
            <p:nvPr/>
          </p:nvSpPr>
          <p:spPr>
            <a:xfrm>
              <a:off x="8271386" y="2678080"/>
              <a:ext cx="460858" cy="460916"/>
            </a:xfrm>
            <a:custGeom>
              <a:avLst/>
              <a:gdLst>
                <a:gd name="connsiteX0" fmla="*/ 214919 w 460858"/>
                <a:gd name="connsiteY0" fmla="*/ 447523 h 460916"/>
                <a:gd name="connsiteX1" fmla="*/ 13343 w 460858"/>
                <a:gd name="connsiteY1" fmla="*/ 215000 h 460916"/>
                <a:gd name="connsiteX2" fmla="*/ 245866 w 460858"/>
                <a:gd name="connsiteY2" fmla="*/ 13424 h 460916"/>
                <a:gd name="connsiteX3" fmla="*/ 431418 w 460858"/>
                <a:gd name="connsiteY3" fmla="*/ 147177 h 460916"/>
                <a:gd name="connsiteX4" fmla="*/ 431385 w 460858"/>
                <a:gd name="connsiteY4" fmla="*/ 147261 h 460916"/>
                <a:gd name="connsiteX5" fmla="*/ 431361 w 460858"/>
                <a:gd name="connsiteY5" fmla="*/ 147267 h 460916"/>
                <a:gd name="connsiteX6" fmla="*/ 332858 w 460858"/>
                <a:gd name="connsiteY6" fmla="*/ 147267 h 460916"/>
                <a:gd name="connsiteX7" fmla="*/ 332858 w 460858"/>
                <a:gd name="connsiteY7" fmla="*/ 160067 h 460916"/>
                <a:gd name="connsiteX8" fmla="*/ 454458 w 460858"/>
                <a:gd name="connsiteY8" fmla="*/ 160067 h 460916"/>
                <a:gd name="connsiteX9" fmla="*/ 454458 w 460858"/>
                <a:gd name="connsiteY9" fmla="*/ 38467 h 460916"/>
                <a:gd name="connsiteX10" fmla="*/ 441658 w 460858"/>
                <a:gd name="connsiteY10" fmla="*/ 38467 h 460916"/>
                <a:gd name="connsiteX11" fmla="*/ 441658 w 460858"/>
                <a:gd name="connsiteY11" fmla="*/ 138115 h 460916"/>
                <a:gd name="connsiteX12" fmla="*/ 441601 w 460858"/>
                <a:gd name="connsiteY12" fmla="*/ 138172 h 460916"/>
                <a:gd name="connsiteX13" fmla="*/ 441543 w 460858"/>
                <a:gd name="connsiteY13" fmla="*/ 138115 h 460916"/>
                <a:gd name="connsiteX14" fmla="*/ 138115 w 460858"/>
                <a:gd name="connsiteY14" fmla="*/ 19373 h 460916"/>
                <a:gd name="connsiteX15" fmla="*/ 19373 w 460858"/>
                <a:gd name="connsiteY15" fmla="*/ 322802 h 460916"/>
                <a:gd name="connsiteX16" fmla="*/ 322802 w 460858"/>
                <a:gd name="connsiteY16" fmla="*/ 441543 h 460916"/>
                <a:gd name="connsiteX17" fmla="*/ 460858 w 460858"/>
                <a:gd name="connsiteY17" fmla="*/ 230467 h 460916"/>
                <a:gd name="connsiteX18" fmla="*/ 448058 w 460858"/>
                <a:gd name="connsiteY18" fmla="*/ 230467 h 460916"/>
                <a:gd name="connsiteX19" fmla="*/ 229979 w 460858"/>
                <a:gd name="connsiteY19" fmla="*/ 448061 h 460916"/>
                <a:gd name="connsiteX20" fmla="*/ 214919 w 460858"/>
                <a:gd name="connsiteY20" fmla="*/ 447523 h 460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60858" h="460916">
                  <a:moveTo>
                    <a:pt x="214919" y="447523"/>
                  </a:moveTo>
                  <a:cubicBezTo>
                    <a:pt x="95046" y="438977"/>
                    <a:pt x="4797" y="334873"/>
                    <a:pt x="13343" y="215000"/>
                  </a:cubicBezTo>
                  <a:cubicBezTo>
                    <a:pt x="21889" y="95127"/>
                    <a:pt x="125992" y="4879"/>
                    <a:pt x="245866" y="13424"/>
                  </a:cubicBezTo>
                  <a:cubicBezTo>
                    <a:pt x="328051" y="19283"/>
                    <a:pt x="399878" y="71059"/>
                    <a:pt x="431418" y="147177"/>
                  </a:cubicBezTo>
                  <a:cubicBezTo>
                    <a:pt x="431432" y="147210"/>
                    <a:pt x="431418" y="147247"/>
                    <a:pt x="431385" y="147261"/>
                  </a:cubicBezTo>
                  <a:cubicBezTo>
                    <a:pt x="431377" y="147265"/>
                    <a:pt x="431369" y="147267"/>
                    <a:pt x="431361" y="147267"/>
                  </a:cubicBezTo>
                  <a:lnTo>
                    <a:pt x="332858" y="147267"/>
                  </a:lnTo>
                  <a:lnTo>
                    <a:pt x="332858" y="160067"/>
                  </a:lnTo>
                  <a:lnTo>
                    <a:pt x="454458" y="160067"/>
                  </a:lnTo>
                  <a:lnTo>
                    <a:pt x="454458" y="38467"/>
                  </a:lnTo>
                  <a:lnTo>
                    <a:pt x="441658" y="38467"/>
                  </a:lnTo>
                  <a:lnTo>
                    <a:pt x="441658" y="138115"/>
                  </a:lnTo>
                  <a:cubicBezTo>
                    <a:pt x="441658" y="138147"/>
                    <a:pt x="441633" y="138172"/>
                    <a:pt x="441601" y="138172"/>
                  </a:cubicBezTo>
                  <a:cubicBezTo>
                    <a:pt x="441569" y="138172"/>
                    <a:pt x="441543" y="138147"/>
                    <a:pt x="441543" y="138115"/>
                  </a:cubicBezTo>
                  <a:cubicBezTo>
                    <a:pt x="390543" y="21535"/>
                    <a:pt x="254693" y="-31627"/>
                    <a:pt x="138115" y="19373"/>
                  </a:cubicBezTo>
                  <a:cubicBezTo>
                    <a:pt x="21535" y="70374"/>
                    <a:pt x="-31627" y="206223"/>
                    <a:pt x="19373" y="322802"/>
                  </a:cubicBezTo>
                  <a:cubicBezTo>
                    <a:pt x="70374" y="439381"/>
                    <a:pt x="206223" y="492543"/>
                    <a:pt x="322802" y="441543"/>
                  </a:cubicBezTo>
                  <a:cubicBezTo>
                    <a:pt x="406664" y="404856"/>
                    <a:pt x="460855" y="322003"/>
                    <a:pt x="460858" y="230467"/>
                  </a:cubicBezTo>
                  <a:lnTo>
                    <a:pt x="448058" y="230467"/>
                  </a:lnTo>
                  <a:cubicBezTo>
                    <a:pt x="447925" y="350774"/>
                    <a:pt x="350287" y="448195"/>
                    <a:pt x="229979" y="448061"/>
                  </a:cubicBezTo>
                  <a:cubicBezTo>
                    <a:pt x="224954" y="448055"/>
                    <a:pt x="219932" y="447875"/>
                    <a:pt x="214919" y="447523"/>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38" name="Freeform: Shape 37">
              <a:extLst>
                <a:ext uri="{FF2B5EF4-FFF2-40B4-BE49-F238E27FC236}">
                  <a16:creationId xmlns:a16="http://schemas.microsoft.com/office/drawing/2014/main" id="{8C4E1A7B-1E12-E221-3BD8-53D35AB54CF9}"/>
                </a:ext>
              </a:extLst>
            </p:cNvPr>
            <p:cNvSpPr/>
            <p:nvPr/>
          </p:nvSpPr>
          <p:spPr>
            <a:xfrm>
              <a:off x="8495445" y="2774147"/>
              <a:ext cx="100588" cy="228588"/>
            </a:xfrm>
            <a:custGeom>
              <a:avLst/>
              <a:gdLst>
                <a:gd name="connsiteX0" fmla="*/ 0 w 100588"/>
                <a:gd name="connsiteY0" fmla="*/ 0 h 228588"/>
                <a:gd name="connsiteX1" fmla="*/ 0 w 100588"/>
                <a:gd name="connsiteY1" fmla="*/ 137050 h 228588"/>
                <a:gd name="connsiteX2" fmla="*/ 91539 w 100588"/>
                <a:gd name="connsiteY2" fmla="*/ 228589 h 228588"/>
                <a:gd name="connsiteX3" fmla="*/ 100589 w 100588"/>
                <a:gd name="connsiteY3" fmla="*/ 219539 h 228588"/>
                <a:gd name="connsiteX4" fmla="*/ 12800 w 100588"/>
                <a:gd name="connsiteY4" fmla="*/ 131750 h 228588"/>
                <a:gd name="connsiteX5" fmla="*/ 12800 w 100588"/>
                <a:gd name="connsiteY5" fmla="*/ 0 h 228588"/>
                <a:gd name="connsiteX6" fmla="*/ 0 w 100588"/>
                <a:gd name="connsiteY6" fmla="*/ 0 h 228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588" h="228588">
                  <a:moveTo>
                    <a:pt x="0" y="0"/>
                  </a:moveTo>
                  <a:lnTo>
                    <a:pt x="0" y="137050"/>
                  </a:lnTo>
                  <a:lnTo>
                    <a:pt x="91539" y="228589"/>
                  </a:lnTo>
                  <a:lnTo>
                    <a:pt x="100589" y="219539"/>
                  </a:lnTo>
                  <a:lnTo>
                    <a:pt x="12800" y="131750"/>
                  </a:lnTo>
                  <a:lnTo>
                    <a:pt x="12800" y="0"/>
                  </a:lnTo>
                  <a:lnTo>
                    <a:pt x="0" y="0"/>
                  </a:lnTo>
                  <a:close/>
                </a:path>
              </a:pathLst>
            </a:custGeom>
            <a:solidFill>
              <a:schemeClr val="bg1"/>
            </a:solidFill>
            <a:ln w="6350" cap="flat">
              <a:solidFill>
                <a:schemeClr val="bg1"/>
              </a:solidFill>
              <a:prstDash val="solid"/>
              <a:miter/>
            </a:ln>
          </p:spPr>
          <p:txBody>
            <a:bodyPr rtlCol="0" anchor="ctr"/>
            <a:lstStyle/>
            <a:p>
              <a:endParaRPr lang="en-AU"/>
            </a:p>
          </p:txBody>
        </p:sp>
      </p:grpSp>
      <p:grpSp>
        <p:nvGrpSpPr>
          <p:cNvPr id="39" name="Graphic 24" descr="Puzzle pieces outline">
            <a:extLst>
              <a:ext uri="{FF2B5EF4-FFF2-40B4-BE49-F238E27FC236}">
                <a16:creationId xmlns:a16="http://schemas.microsoft.com/office/drawing/2014/main" id="{C61376F0-12A3-93FA-0E7B-8A496D69B4E4}"/>
              </a:ext>
            </a:extLst>
          </p:cNvPr>
          <p:cNvGrpSpPr/>
          <p:nvPr/>
        </p:nvGrpSpPr>
        <p:grpSpPr>
          <a:xfrm>
            <a:off x="10562130" y="2671767"/>
            <a:ext cx="476057" cy="467179"/>
            <a:chOff x="10562130" y="2671767"/>
            <a:chExt cx="476057" cy="467179"/>
          </a:xfrm>
          <a:solidFill>
            <a:schemeClr val="bg1"/>
          </a:solidFill>
        </p:grpSpPr>
        <p:sp>
          <p:nvSpPr>
            <p:cNvPr id="40" name="Freeform: Shape 39">
              <a:extLst>
                <a:ext uri="{FF2B5EF4-FFF2-40B4-BE49-F238E27FC236}">
                  <a16:creationId xmlns:a16="http://schemas.microsoft.com/office/drawing/2014/main" id="{F48E378C-1C7A-FD32-0F31-8E5660D58E15}"/>
                </a:ext>
              </a:extLst>
            </p:cNvPr>
            <p:cNvSpPr/>
            <p:nvPr/>
          </p:nvSpPr>
          <p:spPr>
            <a:xfrm>
              <a:off x="10562130" y="2767747"/>
              <a:ext cx="384000" cy="371200"/>
            </a:xfrm>
            <a:custGeom>
              <a:avLst/>
              <a:gdLst>
                <a:gd name="connsiteX0" fmla="*/ 377600 w 384000"/>
                <a:gd name="connsiteY0" fmla="*/ 179200 h 371200"/>
                <a:gd name="connsiteX1" fmla="*/ 321229 w 384000"/>
                <a:gd name="connsiteY1" fmla="*/ 179200 h 371200"/>
                <a:gd name="connsiteX2" fmla="*/ 307246 w 384000"/>
                <a:gd name="connsiteY2" fmla="*/ 126725 h 371200"/>
                <a:gd name="connsiteX3" fmla="*/ 254771 w 384000"/>
                <a:gd name="connsiteY3" fmla="*/ 140708 h 371200"/>
                <a:gd name="connsiteX4" fmla="*/ 254771 w 384000"/>
                <a:gd name="connsiteY4" fmla="*/ 179200 h 371200"/>
                <a:gd name="connsiteX5" fmla="*/ 198400 w 384000"/>
                <a:gd name="connsiteY5" fmla="*/ 179200 h 371200"/>
                <a:gd name="connsiteX6" fmla="*/ 198400 w 384000"/>
                <a:gd name="connsiteY6" fmla="*/ 117306 h 371200"/>
                <a:gd name="connsiteX7" fmla="*/ 192000 w 384000"/>
                <a:gd name="connsiteY7" fmla="*/ 110906 h 371200"/>
                <a:gd name="connsiteX8" fmla="*/ 186880 w 384000"/>
                <a:gd name="connsiteY8" fmla="*/ 113466 h 371200"/>
                <a:gd name="connsiteX9" fmla="*/ 146068 w 384000"/>
                <a:gd name="connsiteY9" fmla="*/ 119302 h 371200"/>
                <a:gd name="connsiteX10" fmla="*/ 140232 w 384000"/>
                <a:gd name="connsiteY10" fmla="*/ 78490 h 371200"/>
                <a:gd name="connsiteX11" fmla="*/ 181044 w 384000"/>
                <a:gd name="connsiteY11" fmla="*/ 72653 h 371200"/>
                <a:gd name="connsiteX12" fmla="*/ 186880 w 384000"/>
                <a:gd name="connsiteY12" fmla="*/ 78490 h 371200"/>
                <a:gd name="connsiteX13" fmla="*/ 195840 w 384000"/>
                <a:gd name="connsiteY13" fmla="*/ 79770 h 371200"/>
                <a:gd name="connsiteX14" fmla="*/ 198400 w 384000"/>
                <a:gd name="connsiteY14" fmla="*/ 74650 h 371200"/>
                <a:gd name="connsiteX15" fmla="*/ 198400 w 384000"/>
                <a:gd name="connsiteY15" fmla="*/ 6400 h 371200"/>
                <a:gd name="connsiteX16" fmla="*/ 192000 w 384000"/>
                <a:gd name="connsiteY16" fmla="*/ 0 h 371200"/>
                <a:gd name="connsiteX17" fmla="*/ 6400 w 384000"/>
                <a:gd name="connsiteY17" fmla="*/ 0 h 371200"/>
                <a:gd name="connsiteX18" fmla="*/ 0 w 384000"/>
                <a:gd name="connsiteY18" fmla="*/ 6400 h 371200"/>
                <a:gd name="connsiteX19" fmla="*/ 0 w 384000"/>
                <a:gd name="connsiteY19" fmla="*/ 364800 h 371200"/>
                <a:gd name="connsiteX20" fmla="*/ 6400 w 384000"/>
                <a:gd name="connsiteY20" fmla="*/ 371200 h 371200"/>
                <a:gd name="connsiteX21" fmla="*/ 377376 w 384000"/>
                <a:gd name="connsiteY21" fmla="*/ 371200 h 371200"/>
                <a:gd name="connsiteX22" fmla="*/ 383776 w 384000"/>
                <a:gd name="connsiteY22" fmla="*/ 364800 h 371200"/>
                <a:gd name="connsiteX23" fmla="*/ 384000 w 384000"/>
                <a:gd name="connsiteY23" fmla="*/ 185600 h 371200"/>
                <a:gd name="connsiteX24" fmla="*/ 377600 w 384000"/>
                <a:gd name="connsiteY24" fmla="*/ 179200 h 371200"/>
                <a:gd name="connsiteX25" fmla="*/ 12800 w 384000"/>
                <a:gd name="connsiteY25" fmla="*/ 12800 h 371200"/>
                <a:gd name="connsiteX26" fmla="*/ 185600 w 384000"/>
                <a:gd name="connsiteY26" fmla="*/ 12800 h 371200"/>
                <a:gd name="connsiteX27" fmla="*/ 185600 w 384000"/>
                <a:gd name="connsiteY27" fmla="*/ 60326 h 371200"/>
                <a:gd name="connsiteX28" fmla="*/ 127846 w 384000"/>
                <a:gd name="connsiteY28" fmla="*/ 73907 h 371200"/>
                <a:gd name="connsiteX29" fmla="*/ 141427 w 384000"/>
                <a:gd name="connsiteY29" fmla="*/ 131661 h 371200"/>
                <a:gd name="connsiteX30" fmla="*/ 185600 w 384000"/>
                <a:gd name="connsiteY30" fmla="*/ 131661 h 371200"/>
                <a:gd name="connsiteX31" fmla="*/ 185600 w 384000"/>
                <a:gd name="connsiteY31" fmla="*/ 179200 h 371200"/>
                <a:gd name="connsiteX32" fmla="*/ 119558 w 384000"/>
                <a:gd name="connsiteY32" fmla="*/ 179200 h 371200"/>
                <a:gd name="connsiteX33" fmla="*/ 113158 w 384000"/>
                <a:gd name="connsiteY33" fmla="*/ 185600 h 371200"/>
                <a:gd name="connsiteX34" fmla="*/ 115718 w 384000"/>
                <a:gd name="connsiteY34" fmla="*/ 190720 h 371200"/>
                <a:gd name="connsiteX35" fmla="*/ 127494 w 384000"/>
                <a:gd name="connsiteY35" fmla="*/ 213760 h 371200"/>
                <a:gd name="connsiteX36" fmla="*/ 98054 w 384000"/>
                <a:gd name="connsiteY36" fmla="*/ 243200 h 371200"/>
                <a:gd name="connsiteX37" fmla="*/ 68614 w 384000"/>
                <a:gd name="connsiteY37" fmla="*/ 213760 h 371200"/>
                <a:gd name="connsiteX38" fmla="*/ 80397 w 384000"/>
                <a:gd name="connsiteY38" fmla="*/ 190720 h 371200"/>
                <a:gd name="connsiteX39" fmla="*/ 81677 w 384000"/>
                <a:gd name="connsiteY39" fmla="*/ 181760 h 371200"/>
                <a:gd name="connsiteX40" fmla="*/ 76557 w 384000"/>
                <a:gd name="connsiteY40" fmla="*/ 179200 h 371200"/>
                <a:gd name="connsiteX41" fmla="*/ 12800 w 384000"/>
                <a:gd name="connsiteY41" fmla="*/ 179200 h 371200"/>
                <a:gd name="connsiteX42" fmla="*/ 185600 w 384000"/>
                <a:gd name="connsiteY42" fmla="*/ 358400 h 371200"/>
                <a:gd name="connsiteX43" fmla="*/ 12800 w 384000"/>
                <a:gd name="connsiteY43" fmla="*/ 358400 h 371200"/>
                <a:gd name="connsiteX44" fmla="*/ 12800 w 384000"/>
                <a:gd name="connsiteY44" fmla="*/ 192000 h 371200"/>
                <a:gd name="connsiteX45" fmla="*/ 62080 w 384000"/>
                <a:gd name="connsiteY45" fmla="*/ 192000 h 371200"/>
                <a:gd name="connsiteX46" fmla="*/ 55827 w 384000"/>
                <a:gd name="connsiteY46" fmla="*/ 213760 h 371200"/>
                <a:gd name="connsiteX47" fmla="*/ 98067 w 384000"/>
                <a:gd name="connsiteY47" fmla="*/ 256000 h 371200"/>
                <a:gd name="connsiteX48" fmla="*/ 140307 w 384000"/>
                <a:gd name="connsiteY48" fmla="*/ 213760 h 371200"/>
                <a:gd name="connsiteX49" fmla="*/ 134061 w 384000"/>
                <a:gd name="connsiteY49" fmla="*/ 192000 h 371200"/>
                <a:gd name="connsiteX50" fmla="*/ 185600 w 384000"/>
                <a:gd name="connsiteY50" fmla="*/ 192000 h 371200"/>
                <a:gd name="connsiteX51" fmla="*/ 185600 w 384000"/>
                <a:gd name="connsiteY51" fmla="*/ 253274 h 371200"/>
                <a:gd name="connsiteX52" fmla="*/ 191996 w 384000"/>
                <a:gd name="connsiteY52" fmla="*/ 259677 h 371200"/>
                <a:gd name="connsiteX53" fmla="*/ 197184 w 384000"/>
                <a:gd name="connsiteY53" fmla="*/ 257030 h 371200"/>
                <a:gd name="connsiteX54" fmla="*/ 211302 w 384000"/>
                <a:gd name="connsiteY54" fmla="*/ 246675 h 371200"/>
                <a:gd name="connsiteX55" fmla="*/ 248637 w 384000"/>
                <a:gd name="connsiteY55" fmla="*/ 264140 h 371200"/>
                <a:gd name="connsiteX56" fmla="*/ 231172 w 384000"/>
                <a:gd name="connsiteY56" fmla="*/ 301475 h 371200"/>
                <a:gd name="connsiteX57" fmla="*/ 229312 w 384000"/>
                <a:gd name="connsiteY57" fmla="*/ 302080 h 371200"/>
                <a:gd name="connsiteX58" fmla="*/ 228781 w 384000"/>
                <a:gd name="connsiteY58" fmla="*/ 302298 h 371200"/>
                <a:gd name="connsiteX59" fmla="*/ 227142 w 384000"/>
                <a:gd name="connsiteY59" fmla="*/ 302938 h 371200"/>
                <a:gd name="connsiteX60" fmla="*/ 226682 w 384000"/>
                <a:gd name="connsiteY60" fmla="*/ 303117 h 371200"/>
                <a:gd name="connsiteX61" fmla="*/ 225574 w 384000"/>
                <a:gd name="connsiteY61" fmla="*/ 303309 h 371200"/>
                <a:gd name="connsiteX62" fmla="*/ 200090 w 384000"/>
                <a:gd name="connsiteY62" fmla="*/ 296774 h 371200"/>
                <a:gd name="connsiteX63" fmla="*/ 198637 w 384000"/>
                <a:gd name="connsiteY63" fmla="*/ 295341 h 371200"/>
                <a:gd name="connsiteX64" fmla="*/ 197299 w 384000"/>
                <a:gd name="connsiteY64" fmla="*/ 294061 h 371200"/>
                <a:gd name="connsiteX65" fmla="*/ 192000 w 384000"/>
                <a:gd name="connsiteY65" fmla="*/ 291290 h 371200"/>
                <a:gd name="connsiteX66" fmla="*/ 185600 w 384000"/>
                <a:gd name="connsiteY66" fmla="*/ 297690 h 371200"/>
                <a:gd name="connsiteX67" fmla="*/ 185600 w 384000"/>
                <a:gd name="connsiteY67" fmla="*/ 358400 h 371200"/>
                <a:gd name="connsiteX68" fmla="*/ 370982 w 384000"/>
                <a:gd name="connsiteY68" fmla="*/ 358400 h 371200"/>
                <a:gd name="connsiteX69" fmla="*/ 198400 w 384000"/>
                <a:gd name="connsiteY69" fmla="*/ 358400 h 371200"/>
                <a:gd name="connsiteX70" fmla="*/ 198400 w 384000"/>
                <a:gd name="connsiteY70" fmla="*/ 311418 h 371200"/>
                <a:gd name="connsiteX71" fmla="*/ 228218 w 384000"/>
                <a:gd name="connsiteY71" fmla="*/ 315840 h 371200"/>
                <a:gd name="connsiteX72" fmla="*/ 232058 w 384000"/>
                <a:gd name="connsiteY72" fmla="*/ 314758 h 371200"/>
                <a:gd name="connsiteX73" fmla="*/ 233651 w 384000"/>
                <a:gd name="connsiteY73" fmla="*/ 314118 h 371200"/>
                <a:gd name="connsiteX74" fmla="*/ 260301 w 384000"/>
                <a:gd name="connsiteY74" fmla="*/ 261122 h 371200"/>
                <a:gd name="connsiteX75" fmla="*/ 207305 w 384000"/>
                <a:gd name="connsiteY75" fmla="*/ 234472 h 371200"/>
                <a:gd name="connsiteX76" fmla="*/ 198451 w 384000"/>
                <a:gd name="connsiteY76" fmla="*/ 238598 h 371200"/>
                <a:gd name="connsiteX77" fmla="*/ 198451 w 384000"/>
                <a:gd name="connsiteY77" fmla="*/ 192000 h 371200"/>
                <a:gd name="connsiteX78" fmla="*/ 268800 w 384000"/>
                <a:gd name="connsiteY78" fmla="*/ 192000 h 371200"/>
                <a:gd name="connsiteX79" fmla="*/ 275200 w 384000"/>
                <a:gd name="connsiteY79" fmla="*/ 185600 h 371200"/>
                <a:gd name="connsiteX80" fmla="*/ 272640 w 384000"/>
                <a:gd name="connsiteY80" fmla="*/ 180480 h 371200"/>
                <a:gd name="connsiteX81" fmla="*/ 267520 w 384000"/>
                <a:gd name="connsiteY81" fmla="*/ 144640 h 371200"/>
                <a:gd name="connsiteX82" fmla="*/ 303360 w 384000"/>
                <a:gd name="connsiteY82" fmla="*/ 139520 h 371200"/>
                <a:gd name="connsiteX83" fmla="*/ 308480 w 384000"/>
                <a:gd name="connsiteY83" fmla="*/ 175360 h 371200"/>
                <a:gd name="connsiteX84" fmla="*/ 303360 w 384000"/>
                <a:gd name="connsiteY84" fmla="*/ 180480 h 371200"/>
                <a:gd name="connsiteX85" fmla="*/ 302080 w 384000"/>
                <a:gd name="connsiteY85" fmla="*/ 189440 h 371200"/>
                <a:gd name="connsiteX86" fmla="*/ 307200 w 384000"/>
                <a:gd name="connsiteY86" fmla="*/ 192000 h 371200"/>
                <a:gd name="connsiteX87" fmla="*/ 371200 w 384000"/>
                <a:gd name="connsiteY87" fmla="*/ 192000 h 371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384000" h="371200">
                  <a:moveTo>
                    <a:pt x="377600" y="179200"/>
                  </a:moveTo>
                  <a:lnTo>
                    <a:pt x="321229" y="179200"/>
                  </a:lnTo>
                  <a:cubicBezTo>
                    <a:pt x="331858" y="160848"/>
                    <a:pt x="325597" y="137354"/>
                    <a:pt x="307246" y="126725"/>
                  </a:cubicBezTo>
                  <a:cubicBezTo>
                    <a:pt x="288894" y="116096"/>
                    <a:pt x="265400" y="122356"/>
                    <a:pt x="254771" y="140708"/>
                  </a:cubicBezTo>
                  <a:cubicBezTo>
                    <a:pt x="247876" y="152612"/>
                    <a:pt x="247876" y="167295"/>
                    <a:pt x="254771" y="179200"/>
                  </a:cubicBezTo>
                  <a:lnTo>
                    <a:pt x="198400" y="179200"/>
                  </a:lnTo>
                  <a:lnTo>
                    <a:pt x="198400" y="117306"/>
                  </a:lnTo>
                  <a:cubicBezTo>
                    <a:pt x="198400" y="113771"/>
                    <a:pt x="195535" y="110906"/>
                    <a:pt x="192000" y="110906"/>
                  </a:cubicBezTo>
                  <a:cubicBezTo>
                    <a:pt x="189985" y="110906"/>
                    <a:pt x="188089" y="111854"/>
                    <a:pt x="186880" y="113466"/>
                  </a:cubicBezTo>
                  <a:cubicBezTo>
                    <a:pt x="177222" y="126347"/>
                    <a:pt x="158950" y="128960"/>
                    <a:pt x="146068" y="119302"/>
                  </a:cubicBezTo>
                  <a:cubicBezTo>
                    <a:pt x="133187" y="109644"/>
                    <a:pt x="130573" y="91371"/>
                    <a:pt x="140232" y="78490"/>
                  </a:cubicBezTo>
                  <a:cubicBezTo>
                    <a:pt x="149891" y="65608"/>
                    <a:pt x="168163" y="62995"/>
                    <a:pt x="181044" y="72653"/>
                  </a:cubicBezTo>
                  <a:cubicBezTo>
                    <a:pt x="183256" y="74312"/>
                    <a:pt x="185221" y="76277"/>
                    <a:pt x="186880" y="78490"/>
                  </a:cubicBezTo>
                  <a:cubicBezTo>
                    <a:pt x="189001" y="81317"/>
                    <a:pt x="193012" y="81891"/>
                    <a:pt x="195840" y="79770"/>
                  </a:cubicBezTo>
                  <a:cubicBezTo>
                    <a:pt x="197452" y="78561"/>
                    <a:pt x="198400" y="76664"/>
                    <a:pt x="198400" y="74650"/>
                  </a:cubicBezTo>
                  <a:lnTo>
                    <a:pt x="198400" y="6400"/>
                  </a:lnTo>
                  <a:cubicBezTo>
                    <a:pt x="198400" y="2865"/>
                    <a:pt x="195535" y="0"/>
                    <a:pt x="192000" y="0"/>
                  </a:cubicBezTo>
                  <a:lnTo>
                    <a:pt x="6400" y="0"/>
                  </a:lnTo>
                  <a:cubicBezTo>
                    <a:pt x="2865" y="0"/>
                    <a:pt x="0" y="2865"/>
                    <a:pt x="0" y="6400"/>
                  </a:cubicBezTo>
                  <a:lnTo>
                    <a:pt x="0" y="364800"/>
                  </a:lnTo>
                  <a:cubicBezTo>
                    <a:pt x="0" y="368335"/>
                    <a:pt x="2865" y="371200"/>
                    <a:pt x="6400" y="371200"/>
                  </a:cubicBezTo>
                  <a:lnTo>
                    <a:pt x="377376" y="371200"/>
                  </a:lnTo>
                  <a:cubicBezTo>
                    <a:pt x="380911" y="371200"/>
                    <a:pt x="383776" y="368335"/>
                    <a:pt x="383776" y="364800"/>
                  </a:cubicBezTo>
                  <a:lnTo>
                    <a:pt x="384000" y="185600"/>
                  </a:lnTo>
                  <a:cubicBezTo>
                    <a:pt x="384000" y="182065"/>
                    <a:pt x="381135" y="179200"/>
                    <a:pt x="377600" y="179200"/>
                  </a:cubicBezTo>
                  <a:close/>
                  <a:moveTo>
                    <a:pt x="12800" y="12800"/>
                  </a:moveTo>
                  <a:lnTo>
                    <a:pt x="185600" y="12800"/>
                  </a:lnTo>
                  <a:lnTo>
                    <a:pt x="185600" y="60326"/>
                  </a:lnTo>
                  <a:cubicBezTo>
                    <a:pt x="165901" y="48128"/>
                    <a:pt x="140044" y="54209"/>
                    <a:pt x="127846" y="73907"/>
                  </a:cubicBezTo>
                  <a:cubicBezTo>
                    <a:pt x="115648" y="93605"/>
                    <a:pt x="121728" y="119462"/>
                    <a:pt x="141427" y="131661"/>
                  </a:cubicBezTo>
                  <a:cubicBezTo>
                    <a:pt x="154959" y="140040"/>
                    <a:pt x="172068" y="140040"/>
                    <a:pt x="185600" y="131661"/>
                  </a:cubicBezTo>
                  <a:lnTo>
                    <a:pt x="185600" y="179200"/>
                  </a:lnTo>
                  <a:lnTo>
                    <a:pt x="119558" y="179200"/>
                  </a:lnTo>
                  <a:cubicBezTo>
                    <a:pt x="116024" y="179200"/>
                    <a:pt x="113158" y="182065"/>
                    <a:pt x="113158" y="185600"/>
                  </a:cubicBezTo>
                  <a:cubicBezTo>
                    <a:pt x="113158" y="187615"/>
                    <a:pt x="114107" y="189511"/>
                    <a:pt x="115718" y="190720"/>
                  </a:cubicBezTo>
                  <a:cubicBezTo>
                    <a:pt x="123129" y="196052"/>
                    <a:pt x="127513" y="204630"/>
                    <a:pt x="127494" y="213760"/>
                  </a:cubicBezTo>
                  <a:cubicBezTo>
                    <a:pt x="127494" y="230019"/>
                    <a:pt x="114314" y="243200"/>
                    <a:pt x="98054" y="243200"/>
                  </a:cubicBezTo>
                  <a:cubicBezTo>
                    <a:pt x="81795" y="243200"/>
                    <a:pt x="68614" y="230019"/>
                    <a:pt x="68614" y="213760"/>
                  </a:cubicBezTo>
                  <a:cubicBezTo>
                    <a:pt x="68598" y="204630"/>
                    <a:pt x="72985" y="196052"/>
                    <a:pt x="80397" y="190720"/>
                  </a:cubicBezTo>
                  <a:cubicBezTo>
                    <a:pt x="83224" y="188599"/>
                    <a:pt x="83798" y="184588"/>
                    <a:pt x="81677" y="181760"/>
                  </a:cubicBezTo>
                  <a:cubicBezTo>
                    <a:pt x="80468" y="180148"/>
                    <a:pt x="78572" y="179200"/>
                    <a:pt x="76557" y="179200"/>
                  </a:cubicBezTo>
                  <a:lnTo>
                    <a:pt x="12800" y="179200"/>
                  </a:lnTo>
                  <a:close/>
                  <a:moveTo>
                    <a:pt x="185600" y="358400"/>
                  </a:moveTo>
                  <a:lnTo>
                    <a:pt x="12800" y="358400"/>
                  </a:lnTo>
                  <a:lnTo>
                    <a:pt x="12800" y="192000"/>
                  </a:lnTo>
                  <a:lnTo>
                    <a:pt x="62080" y="192000"/>
                  </a:lnTo>
                  <a:cubicBezTo>
                    <a:pt x="57981" y="198516"/>
                    <a:pt x="55812" y="206061"/>
                    <a:pt x="55827" y="213760"/>
                  </a:cubicBezTo>
                  <a:cubicBezTo>
                    <a:pt x="55827" y="237089"/>
                    <a:pt x="74739" y="256000"/>
                    <a:pt x="98067" y="256000"/>
                  </a:cubicBezTo>
                  <a:cubicBezTo>
                    <a:pt x="121396" y="256000"/>
                    <a:pt x="140307" y="237089"/>
                    <a:pt x="140307" y="213760"/>
                  </a:cubicBezTo>
                  <a:cubicBezTo>
                    <a:pt x="140324" y="206062"/>
                    <a:pt x="138158" y="198517"/>
                    <a:pt x="134061" y="192000"/>
                  </a:cubicBezTo>
                  <a:lnTo>
                    <a:pt x="185600" y="192000"/>
                  </a:lnTo>
                  <a:lnTo>
                    <a:pt x="185600" y="253274"/>
                  </a:lnTo>
                  <a:cubicBezTo>
                    <a:pt x="185598" y="256808"/>
                    <a:pt x="188461" y="259675"/>
                    <a:pt x="191996" y="259677"/>
                  </a:cubicBezTo>
                  <a:cubicBezTo>
                    <a:pt x="194050" y="259679"/>
                    <a:pt x="195980" y="258694"/>
                    <a:pt x="197184" y="257030"/>
                  </a:cubicBezTo>
                  <a:cubicBezTo>
                    <a:pt x="200657" y="252154"/>
                    <a:pt x="205608" y="248524"/>
                    <a:pt x="211302" y="246675"/>
                  </a:cubicBezTo>
                  <a:cubicBezTo>
                    <a:pt x="226435" y="241188"/>
                    <a:pt x="243151" y="249008"/>
                    <a:pt x="248637" y="264140"/>
                  </a:cubicBezTo>
                  <a:cubicBezTo>
                    <a:pt x="254124" y="279273"/>
                    <a:pt x="246305" y="295988"/>
                    <a:pt x="231172" y="301475"/>
                  </a:cubicBezTo>
                  <a:cubicBezTo>
                    <a:pt x="230559" y="301698"/>
                    <a:pt x="229939" y="301900"/>
                    <a:pt x="229312" y="302080"/>
                  </a:cubicBezTo>
                  <a:lnTo>
                    <a:pt x="228781" y="302298"/>
                  </a:lnTo>
                  <a:cubicBezTo>
                    <a:pt x="228237" y="302470"/>
                    <a:pt x="227693" y="302682"/>
                    <a:pt x="227142" y="302938"/>
                  </a:cubicBezTo>
                  <a:lnTo>
                    <a:pt x="226682" y="303117"/>
                  </a:lnTo>
                  <a:cubicBezTo>
                    <a:pt x="226308" y="303149"/>
                    <a:pt x="225937" y="303213"/>
                    <a:pt x="225574" y="303309"/>
                  </a:cubicBezTo>
                  <a:cubicBezTo>
                    <a:pt x="216521" y="305660"/>
                    <a:pt x="206895" y="303192"/>
                    <a:pt x="200090" y="296774"/>
                  </a:cubicBezTo>
                  <a:cubicBezTo>
                    <a:pt x="199712" y="296384"/>
                    <a:pt x="199200" y="295872"/>
                    <a:pt x="198637" y="295341"/>
                  </a:cubicBezTo>
                  <a:cubicBezTo>
                    <a:pt x="198170" y="294899"/>
                    <a:pt x="197638" y="294419"/>
                    <a:pt x="197299" y="294061"/>
                  </a:cubicBezTo>
                  <a:cubicBezTo>
                    <a:pt x="196092" y="292326"/>
                    <a:pt x="194113" y="291292"/>
                    <a:pt x="192000" y="291290"/>
                  </a:cubicBezTo>
                  <a:cubicBezTo>
                    <a:pt x="188465" y="291290"/>
                    <a:pt x="185600" y="294155"/>
                    <a:pt x="185600" y="297690"/>
                  </a:cubicBezTo>
                  <a:lnTo>
                    <a:pt x="185600" y="358400"/>
                  </a:lnTo>
                  <a:close/>
                  <a:moveTo>
                    <a:pt x="370982" y="358400"/>
                  </a:moveTo>
                  <a:lnTo>
                    <a:pt x="198400" y="358400"/>
                  </a:lnTo>
                  <a:lnTo>
                    <a:pt x="198400" y="311418"/>
                  </a:lnTo>
                  <a:cubicBezTo>
                    <a:pt x="207386" y="316714"/>
                    <a:pt x="218081" y="318300"/>
                    <a:pt x="228218" y="315840"/>
                  </a:cubicBezTo>
                  <a:cubicBezTo>
                    <a:pt x="229545" y="315676"/>
                    <a:pt x="230840" y="315311"/>
                    <a:pt x="232058" y="314758"/>
                  </a:cubicBezTo>
                  <a:lnTo>
                    <a:pt x="233651" y="314118"/>
                  </a:lnTo>
                  <a:cubicBezTo>
                    <a:pt x="255645" y="306843"/>
                    <a:pt x="267577" y="283116"/>
                    <a:pt x="260301" y="261122"/>
                  </a:cubicBezTo>
                  <a:cubicBezTo>
                    <a:pt x="253027" y="239128"/>
                    <a:pt x="229299" y="227196"/>
                    <a:pt x="207305" y="234472"/>
                  </a:cubicBezTo>
                  <a:cubicBezTo>
                    <a:pt x="204203" y="235498"/>
                    <a:pt x="201232" y="236883"/>
                    <a:pt x="198451" y="238598"/>
                  </a:cubicBezTo>
                  <a:lnTo>
                    <a:pt x="198451" y="192000"/>
                  </a:lnTo>
                  <a:lnTo>
                    <a:pt x="268800" y="192000"/>
                  </a:lnTo>
                  <a:cubicBezTo>
                    <a:pt x="272335" y="192000"/>
                    <a:pt x="275200" y="189135"/>
                    <a:pt x="275200" y="185600"/>
                  </a:cubicBezTo>
                  <a:cubicBezTo>
                    <a:pt x="275200" y="183585"/>
                    <a:pt x="274252" y="181689"/>
                    <a:pt x="272640" y="180480"/>
                  </a:cubicBezTo>
                  <a:cubicBezTo>
                    <a:pt x="261329" y="171997"/>
                    <a:pt x="259037" y="155951"/>
                    <a:pt x="267520" y="144640"/>
                  </a:cubicBezTo>
                  <a:cubicBezTo>
                    <a:pt x="276003" y="133329"/>
                    <a:pt x="292049" y="131037"/>
                    <a:pt x="303360" y="139520"/>
                  </a:cubicBezTo>
                  <a:cubicBezTo>
                    <a:pt x="314671" y="148003"/>
                    <a:pt x="316963" y="164049"/>
                    <a:pt x="308480" y="175360"/>
                  </a:cubicBezTo>
                  <a:cubicBezTo>
                    <a:pt x="307025" y="177300"/>
                    <a:pt x="305301" y="179025"/>
                    <a:pt x="303360" y="180480"/>
                  </a:cubicBezTo>
                  <a:cubicBezTo>
                    <a:pt x="300532" y="182601"/>
                    <a:pt x="299959" y="186612"/>
                    <a:pt x="302080" y="189440"/>
                  </a:cubicBezTo>
                  <a:cubicBezTo>
                    <a:pt x="303289" y="191052"/>
                    <a:pt x="305185" y="192000"/>
                    <a:pt x="307200" y="192000"/>
                  </a:cubicBezTo>
                  <a:lnTo>
                    <a:pt x="371200" y="192000"/>
                  </a:lnTo>
                  <a:close/>
                </a:path>
              </a:pathLst>
            </a:custGeom>
            <a:solidFill>
              <a:schemeClr val="bg1"/>
            </a:solidFill>
            <a:ln w="6350" cap="flat">
              <a:solidFill>
                <a:schemeClr val="bg1"/>
              </a:solidFill>
              <a:prstDash val="solid"/>
              <a:miter/>
            </a:ln>
          </p:spPr>
          <p:txBody>
            <a:bodyPr rtlCol="0" anchor="ctr"/>
            <a:lstStyle/>
            <a:p>
              <a:endParaRPr lang="en-AU"/>
            </a:p>
          </p:txBody>
        </p:sp>
        <p:sp>
          <p:nvSpPr>
            <p:cNvPr id="41" name="Freeform: Shape 40">
              <a:extLst>
                <a:ext uri="{FF2B5EF4-FFF2-40B4-BE49-F238E27FC236}">
                  <a16:creationId xmlns:a16="http://schemas.microsoft.com/office/drawing/2014/main" id="{69A91B78-A576-58D1-F4B6-8C2B2511C773}"/>
                </a:ext>
              </a:extLst>
            </p:cNvPr>
            <p:cNvSpPr/>
            <p:nvPr/>
          </p:nvSpPr>
          <p:spPr>
            <a:xfrm>
              <a:off x="10783027" y="2671767"/>
              <a:ext cx="255159" cy="231508"/>
            </a:xfrm>
            <a:custGeom>
              <a:avLst/>
              <a:gdLst>
                <a:gd name="connsiteX0" fmla="*/ 254673 w 255159"/>
                <a:gd name="connsiteY0" fmla="*/ 67941 h 231508"/>
                <a:gd name="connsiteX1" fmla="*/ 251204 w 255159"/>
                <a:gd name="connsiteY1" fmla="*/ 64485 h 231508"/>
                <a:gd name="connsiteX2" fmla="*/ 96056 w 255159"/>
                <a:gd name="connsiteY2" fmla="*/ 485 h 231508"/>
                <a:gd name="connsiteX3" fmla="*/ 87699 w 255159"/>
                <a:gd name="connsiteY3" fmla="*/ 3962 h 231508"/>
                <a:gd name="connsiteX4" fmla="*/ 87697 w 255159"/>
                <a:gd name="connsiteY4" fmla="*/ 3966 h 231508"/>
                <a:gd name="connsiteX5" fmla="*/ 68440 w 255159"/>
                <a:gd name="connsiteY5" fmla="*/ 50776 h 231508"/>
                <a:gd name="connsiteX6" fmla="*/ 14721 w 255159"/>
                <a:gd name="connsiteY6" fmla="*/ 44164 h 231508"/>
                <a:gd name="connsiteX7" fmla="*/ 8108 w 255159"/>
                <a:gd name="connsiteY7" fmla="*/ 97883 h 231508"/>
                <a:gd name="connsiteX8" fmla="*/ 25086 w 255159"/>
                <a:gd name="connsiteY8" fmla="*/ 110258 h 231508"/>
                <a:gd name="connsiteX9" fmla="*/ 43358 w 255159"/>
                <a:gd name="connsiteY9" fmla="*/ 111992 h 231508"/>
                <a:gd name="connsiteX10" fmla="*/ 23780 w 255159"/>
                <a:gd name="connsiteY10" fmla="*/ 158392 h 231508"/>
                <a:gd name="connsiteX11" fmla="*/ 27195 w 255159"/>
                <a:gd name="connsiteY11" fmla="*/ 166774 h 231508"/>
                <a:gd name="connsiteX12" fmla="*/ 27262 w 255159"/>
                <a:gd name="connsiteY12" fmla="*/ 166802 h 231508"/>
                <a:gd name="connsiteX13" fmla="*/ 83070 w 255159"/>
                <a:gd name="connsiteY13" fmla="*/ 189560 h 231508"/>
                <a:gd name="connsiteX14" fmla="*/ 91410 w 255159"/>
                <a:gd name="connsiteY14" fmla="*/ 186045 h 231508"/>
                <a:gd name="connsiteX15" fmla="*/ 91000 w 255159"/>
                <a:gd name="connsiteY15" fmla="*/ 180389 h 231508"/>
                <a:gd name="connsiteX16" fmla="*/ 90360 w 255159"/>
                <a:gd name="connsiteY16" fmla="*/ 156453 h 231508"/>
                <a:gd name="connsiteX17" fmla="*/ 128309 w 255159"/>
                <a:gd name="connsiteY17" fmla="*/ 140343 h 231508"/>
                <a:gd name="connsiteX18" fmla="*/ 144419 w 255159"/>
                <a:gd name="connsiteY18" fmla="*/ 178293 h 231508"/>
                <a:gd name="connsiteX19" fmla="*/ 144158 w 255159"/>
                <a:gd name="connsiteY19" fmla="*/ 178917 h 231508"/>
                <a:gd name="connsiteX20" fmla="*/ 127089 w 255159"/>
                <a:gd name="connsiteY20" fmla="*/ 195947 h 231508"/>
                <a:gd name="connsiteX21" fmla="*/ 122390 w 255159"/>
                <a:gd name="connsiteY21" fmla="*/ 203683 h 231508"/>
                <a:gd name="connsiteX22" fmla="*/ 126232 w 255159"/>
                <a:gd name="connsiteY22" fmla="*/ 208107 h 231508"/>
                <a:gd name="connsiteX23" fmla="*/ 182372 w 255159"/>
                <a:gd name="connsiteY23" fmla="*/ 231019 h 231508"/>
                <a:gd name="connsiteX24" fmla="*/ 190735 w 255159"/>
                <a:gd name="connsiteY24" fmla="*/ 227556 h 231508"/>
                <a:gd name="connsiteX25" fmla="*/ 190737 w 255159"/>
                <a:gd name="connsiteY25" fmla="*/ 227550 h 231508"/>
                <a:gd name="connsiteX26" fmla="*/ 254680 w 255159"/>
                <a:gd name="connsiteY26" fmla="*/ 72818 h 231508"/>
                <a:gd name="connsiteX27" fmla="*/ 254673 w 255159"/>
                <a:gd name="connsiteY27" fmla="*/ 67941 h 231508"/>
                <a:gd name="connsiteX28" fmla="*/ 181342 w 255159"/>
                <a:gd name="connsiteY28" fmla="*/ 216786 h 231508"/>
                <a:gd name="connsiteX29" fmla="*/ 143812 w 255159"/>
                <a:gd name="connsiteY29" fmla="*/ 201426 h 231508"/>
                <a:gd name="connsiteX30" fmla="*/ 155972 w 255159"/>
                <a:gd name="connsiteY30" fmla="*/ 183826 h 231508"/>
                <a:gd name="connsiteX31" fmla="*/ 131925 w 255159"/>
                <a:gd name="connsiteY31" fmla="*/ 129579 h 231508"/>
                <a:gd name="connsiteX32" fmla="*/ 77678 w 255159"/>
                <a:gd name="connsiteY32" fmla="*/ 153626 h 231508"/>
                <a:gd name="connsiteX33" fmla="*/ 75032 w 255159"/>
                <a:gd name="connsiteY33" fmla="*/ 172440 h 231508"/>
                <a:gd name="connsiteX34" fmla="*/ 38104 w 255159"/>
                <a:gd name="connsiteY34" fmla="*/ 157374 h 231508"/>
                <a:gd name="connsiteX35" fmla="*/ 61028 w 255159"/>
                <a:gd name="connsiteY35" fmla="*/ 103038 h 231508"/>
                <a:gd name="connsiteX36" fmla="*/ 57611 w 255159"/>
                <a:gd name="connsiteY36" fmla="*/ 94658 h 231508"/>
                <a:gd name="connsiteX37" fmla="*/ 51659 w 255159"/>
                <a:gd name="connsiteY37" fmla="*/ 95179 h 231508"/>
                <a:gd name="connsiteX38" fmla="*/ 29528 w 255159"/>
                <a:gd name="connsiteY38" fmla="*/ 98232 h 231508"/>
                <a:gd name="connsiteX39" fmla="*/ 14376 w 255159"/>
                <a:gd name="connsiteY39" fmla="*/ 65346 h 231508"/>
                <a:gd name="connsiteX40" fmla="*/ 47262 w 255159"/>
                <a:gd name="connsiteY40" fmla="*/ 50194 h 231508"/>
                <a:gd name="connsiteX41" fmla="*/ 63038 w 255159"/>
                <a:gd name="connsiteY41" fmla="*/ 67698 h 231508"/>
                <a:gd name="connsiteX42" fmla="*/ 71002 w 255159"/>
                <a:gd name="connsiteY42" fmla="*/ 71997 h 231508"/>
                <a:gd name="connsiteX43" fmla="*/ 75089 w 255159"/>
                <a:gd name="connsiteY43" fmla="*/ 68299 h 231508"/>
                <a:gd name="connsiteX44" fmla="*/ 97124 w 255159"/>
                <a:gd name="connsiteY44" fmla="*/ 14738 h 231508"/>
                <a:gd name="connsiteX45" fmla="*/ 240427 w 255159"/>
                <a:gd name="connsiteY45" fmla="*/ 73874 h 231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55159" h="231508">
                  <a:moveTo>
                    <a:pt x="254673" y="67941"/>
                  </a:moveTo>
                  <a:cubicBezTo>
                    <a:pt x="254021" y="66375"/>
                    <a:pt x="252773" y="65131"/>
                    <a:pt x="251204" y="64485"/>
                  </a:cubicBezTo>
                  <a:lnTo>
                    <a:pt x="96056" y="485"/>
                  </a:lnTo>
                  <a:cubicBezTo>
                    <a:pt x="92788" y="-862"/>
                    <a:pt x="89046" y="694"/>
                    <a:pt x="87699" y="3962"/>
                  </a:cubicBezTo>
                  <a:cubicBezTo>
                    <a:pt x="87698" y="3963"/>
                    <a:pt x="87698" y="3965"/>
                    <a:pt x="87697" y="3966"/>
                  </a:cubicBezTo>
                  <a:lnTo>
                    <a:pt x="68440" y="50776"/>
                  </a:lnTo>
                  <a:cubicBezTo>
                    <a:pt x="55432" y="34116"/>
                    <a:pt x="31380" y="31156"/>
                    <a:pt x="14721" y="44164"/>
                  </a:cubicBezTo>
                  <a:cubicBezTo>
                    <a:pt x="-1940" y="57172"/>
                    <a:pt x="-4901" y="81223"/>
                    <a:pt x="8108" y="97883"/>
                  </a:cubicBezTo>
                  <a:cubicBezTo>
                    <a:pt x="12502" y="103511"/>
                    <a:pt x="18383" y="107797"/>
                    <a:pt x="25086" y="110258"/>
                  </a:cubicBezTo>
                  <a:cubicBezTo>
                    <a:pt x="30919" y="112430"/>
                    <a:pt x="37220" y="113028"/>
                    <a:pt x="43358" y="111992"/>
                  </a:cubicBezTo>
                  <a:lnTo>
                    <a:pt x="23780" y="158392"/>
                  </a:lnTo>
                  <a:cubicBezTo>
                    <a:pt x="22409" y="161650"/>
                    <a:pt x="23938" y="165403"/>
                    <a:pt x="27195" y="166774"/>
                  </a:cubicBezTo>
                  <a:cubicBezTo>
                    <a:pt x="27218" y="166783"/>
                    <a:pt x="27240" y="166793"/>
                    <a:pt x="27262" y="166802"/>
                  </a:cubicBezTo>
                  <a:lnTo>
                    <a:pt x="83070" y="189560"/>
                  </a:lnTo>
                  <a:cubicBezTo>
                    <a:pt x="86344" y="190893"/>
                    <a:pt x="90078" y="189318"/>
                    <a:pt x="91410" y="186045"/>
                  </a:cubicBezTo>
                  <a:cubicBezTo>
                    <a:pt x="92161" y="184198"/>
                    <a:pt x="92010" y="182107"/>
                    <a:pt x="91000" y="180389"/>
                  </a:cubicBezTo>
                  <a:cubicBezTo>
                    <a:pt x="86686" y="173051"/>
                    <a:pt x="86445" y="164011"/>
                    <a:pt x="90360" y="156453"/>
                  </a:cubicBezTo>
                  <a:cubicBezTo>
                    <a:pt x="96390" y="141525"/>
                    <a:pt x="113381" y="134313"/>
                    <a:pt x="128309" y="140343"/>
                  </a:cubicBezTo>
                  <a:cubicBezTo>
                    <a:pt x="143237" y="146374"/>
                    <a:pt x="150449" y="163365"/>
                    <a:pt x="144419" y="178293"/>
                  </a:cubicBezTo>
                  <a:cubicBezTo>
                    <a:pt x="144334" y="178502"/>
                    <a:pt x="144247" y="178710"/>
                    <a:pt x="144158" y="178917"/>
                  </a:cubicBezTo>
                  <a:cubicBezTo>
                    <a:pt x="141724" y="187120"/>
                    <a:pt x="135298" y="193531"/>
                    <a:pt x="127089" y="195947"/>
                  </a:cubicBezTo>
                  <a:cubicBezTo>
                    <a:pt x="123656" y="196786"/>
                    <a:pt x="121552" y="200249"/>
                    <a:pt x="122390" y="203683"/>
                  </a:cubicBezTo>
                  <a:cubicBezTo>
                    <a:pt x="122881" y="205692"/>
                    <a:pt x="124312" y="207340"/>
                    <a:pt x="126232" y="208107"/>
                  </a:cubicBezTo>
                  <a:lnTo>
                    <a:pt x="182372" y="231019"/>
                  </a:lnTo>
                  <a:cubicBezTo>
                    <a:pt x="185638" y="232372"/>
                    <a:pt x="189382" y="230822"/>
                    <a:pt x="190735" y="227556"/>
                  </a:cubicBezTo>
                  <a:cubicBezTo>
                    <a:pt x="190735" y="227554"/>
                    <a:pt x="190737" y="227552"/>
                    <a:pt x="190737" y="227550"/>
                  </a:cubicBezTo>
                  <a:lnTo>
                    <a:pt x="254680" y="72818"/>
                  </a:lnTo>
                  <a:cubicBezTo>
                    <a:pt x="255321" y="71255"/>
                    <a:pt x="255319" y="69502"/>
                    <a:pt x="254673" y="67941"/>
                  </a:cubicBezTo>
                  <a:close/>
                  <a:moveTo>
                    <a:pt x="181342" y="216786"/>
                  </a:moveTo>
                  <a:lnTo>
                    <a:pt x="143812" y="201426"/>
                  </a:lnTo>
                  <a:cubicBezTo>
                    <a:pt x="149215" y="196617"/>
                    <a:pt x="153386" y="190581"/>
                    <a:pt x="155972" y="183826"/>
                  </a:cubicBezTo>
                  <a:cubicBezTo>
                    <a:pt x="164312" y="162205"/>
                    <a:pt x="153546" y="137918"/>
                    <a:pt x="131925" y="129579"/>
                  </a:cubicBezTo>
                  <a:cubicBezTo>
                    <a:pt x="110305" y="121239"/>
                    <a:pt x="86018" y="132006"/>
                    <a:pt x="77678" y="153626"/>
                  </a:cubicBezTo>
                  <a:cubicBezTo>
                    <a:pt x="75369" y="159613"/>
                    <a:pt x="74463" y="166049"/>
                    <a:pt x="75032" y="172440"/>
                  </a:cubicBezTo>
                  <a:lnTo>
                    <a:pt x="38104" y="157374"/>
                  </a:lnTo>
                  <a:lnTo>
                    <a:pt x="61028" y="103038"/>
                  </a:lnTo>
                  <a:cubicBezTo>
                    <a:pt x="62399" y="99780"/>
                    <a:pt x="60869" y="96028"/>
                    <a:pt x="57611" y="94658"/>
                  </a:cubicBezTo>
                  <a:cubicBezTo>
                    <a:pt x="55663" y="93838"/>
                    <a:pt x="53435" y="94033"/>
                    <a:pt x="51659" y="95179"/>
                  </a:cubicBezTo>
                  <a:cubicBezTo>
                    <a:pt x="45201" y="99694"/>
                    <a:pt x="36966" y="100830"/>
                    <a:pt x="29528" y="98232"/>
                  </a:cubicBezTo>
                  <a:cubicBezTo>
                    <a:pt x="16262" y="93335"/>
                    <a:pt x="9478" y="78611"/>
                    <a:pt x="14376" y="65346"/>
                  </a:cubicBezTo>
                  <a:cubicBezTo>
                    <a:pt x="19273" y="52080"/>
                    <a:pt x="33997" y="45296"/>
                    <a:pt x="47262" y="50194"/>
                  </a:cubicBezTo>
                  <a:cubicBezTo>
                    <a:pt x="54934" y="53289"/>
                    <a:pt x="60753" y="59746"/>
                    <a:pt x="63038" y="67698"/>
                  </a:cubicBezTo>
                  <a:cubicBezTo>
                    <a:pt x="64050" y="71085"/>
                    <a:pt x="67616" y="73010"/>
                    <a:pt x="71002" y="71997"/>
                  </a:cubicBezTo>
                  <a:cubicBezTo>
                    <a:pt x="72853" y="71444"/>
                    <a:pt x="74354" y="70085"/>
                    <a:pt x="75089" y="68299"/>
                  </a:cubicBezTo>
                  <a:lnTo>
                    <a:pt x="97124" y="14738"/>
                  </a:lnTo>
                  <a:lnTo>
                    <a:pt x="240427" y="73874"/>
                  </a:lnTo>
                  <a:close/>
                </a:path>
              </a:pathLst>
            </a:custGeom>
            <a:solidFill>
              <a:schemeClr val="bg1"/>
            </a:solidFill>
            <a:ln w="6350" cap="flat">
              <a:solidFill>
                <a:schemeClr val="bg1"/>
              </a:solidFill>
              <a:prstDash val="solid"/>
              <a:miter/>
            </a:ln>
          </p:spPr>
          <p:txBody>
            <a:bodyPr rtlCol="0" anchor="ctr"/>
            <a:lstStyle/>
            <a:p>
              <a:endParaRPr lang="en-AU"/>
            </a:p>
          </p:txBody>
        </p:sp>
      </p:grpSp>
      <p:grpSp>
        <p:nvGrpSpPr>
          <p:cNvPr id="14" name="Graphic 26" descr="Good Idea outline">
            <a:extLst>
              <a:ext uri="{FF2B5EF4-FFF2-40B4-BE49-F238E27FC236}">
                <a16:creationId xmlns:a16="http://schemas.microsoft.com/office/drawing/2014/main" id="{793150C1-A69B-AE33-270E-E9BC4BB3194B}"/>
              </a:ext>
            </a:extLst>
          </p:cNvPr>
          <p:cNvGrpSpPr/>
          <p:nvPr/>
        </p:nvGrpSpPr>
        <p:grpSpPr>
          <a:xfrm>
            <a:off x="5987858" y="2637411"/>
            <a:ext cx="435394" cy="516409"/>
            <a:chOff x="5987858" y="2637411"/>
            <a:chExt cx="435394" cy="516409"/>
          </a:xfrm>
          <a:solidFill>
            <a:schemeClr val="bg1"/>
          </a:solidFill>
        </p:grpSpPr>
        <p:sp>
          <p:nvSpPr>
            <p:cNvPr id="15" name="Freeform: Shape 14">
              <a:extLst>
                <a:ext uri="{FF2B5EF4-FFF2-40B4-BE49-F238E27FC236}">
                  <a16:creationId xmlns:a16="http://schemas.microsoft.com/office/drawing/2014/main" id="{49673C5F-FA84-3401-B5BC-2970BE097F1D}"/>
                </a:ext>
              </a:extLst>
            </p:cNvPr>
            <p:cNvSpPr/>
            <p:nvPr/>
          </p:nvSpPr>
          <p:spPr>
            <a:xfrm>
              <a:off x="5987858" y="2637411"/>
              <a:ext cx="435394" cy="516409"/>
            </a:xfrm>
            <a:custGeom>
              <a:avLst/>
              <a:gdLst>
                <a:gd name="connsiteX0" fmla="*/ 75651 w 435394"/>
                <a:gd name="connsiteY0" fmla="*/ 354445 h 516409"/>
                <a:gd name="connsiteX1" fmla="*/ 75651 w 435394"/>
                <a:gd name="connsiteY1" fmla="*/ 516410 h 516409"/>
                <a:gd name="connsiteX2" fmla="*/ 277891 w 435394"/>
                <a:gd name="connsiteY2" fmla="*/ 516410 h 516409"/>
                <a:gd name="connsiteX3" fmla="*/ 277891 w 435394"/>
                <a:gd name="connsiteY3" fmla="*/ 439610 h 516409"/>
                <a:gd name="connsiteX4" fmla="*/ 309251 w 435394"/>
                <a:gd name="connsiteY4" fmla="*/ 439610 h 516409"/>
                <a:gd name="connsiteX5" fmla="*/ 384771 w 435394"/>
                <a:gd name="connsiteY5" fmla="*/ 364090 h 516409"/>
                <a:gd name="connsiteX6" fmla="*/ 384771 w 435394"/>
                <a:gd name="connsiteY6" fmla="*/ 362810 h 516409"/>
                <a:gd name="connsiteX7" fmla="*/ 384771 w 435394"/>
                <a:gd name="connsiteY7" fmla="*/ 324410 h 516409"/>
                <a:gd name="connsiteX8" fmla="*/ 412931 w 435394"/>
                <a:gd name="connsiteY8" fmla="*/ 324410 h 516409"/>
                <a:gd name="connsiteX9" fmla="*/ 428931 w 435394"/>
                <a:gd name="connsiteY9" fmla="*/ 279610 h 516409"/>
                <a:gd name="connsiteX10" fmla="*/ 384771 w 435394"/>
                <a:gd name="connsiteY10" fmla="*/ 202810 h 516409"/>
                <a:gd name="connsiteX11" fmla="*/ 384771 w 435394"/>
                <a:gd name="connsiteY11" fmla="*/ 199610 h 516409"/>
                <a:gd name="connsiteX12" fmla="*/ 199542 w 435394"/>
                <a:gd name="connsiteY12" fmla="*/ 130 h 516409"/>
                <a:gd name="connsiteX13" fmla="*/ 199478 w 435394"/>
                <a:gd name="connsiteY13" fmla="*/ 128 h 516409"/>
                <a:gd name="connsiteX14" fmla="*/ 192336 w 435394"/>
                <a:gd name="connsiteY14" fmla="*/ 0 h 516409"/>
                <a:gd name="connsiteX15" fmla="*/ 131 w 435394"/>
                <a:gd name="connsiteY15" fmla="*/ 185485 h 516409"/>
                <a:gd name="connsiteX16" fmla="*/ 131 w 435394"/>
                <a:gd name="connsiteY16" fmla="*/ 199520 h 516409"/>
                <a:gd name="connsiteX17" fmla="*/ 75651 w 435394"/>
                <a:gd name="connsiteY17" fmla="*/ 354445 h 516409"/>
                <a:gd name="connsiteX18" fmla="*/ 12893 w 435394"/>
                <a:gd name="connsiteY18" fmla="*/ 199053 h 516409"/>
                <a:gd name="connsiteX19" fmla="*/ 12893 w 435394"/>
                <a:gd name="connsiteY19" fmla="*/ 185946 h 516409"/>
                <a:gd name="connsiteX20" fmla="*/ 192336 w 435394"/>
                <a:gd name="connsiteY20" fmla="*/ 12800 h 516409"/>
                <a:gd name="connsiteX21" fmla="*/ 199011 w 435394"/>
                <a:gd name="connsiteY21" fmla="*/ 12922 h 516409"/>
                <a:gd name="connsiteX22" fmla="*/ 371997 w 435394"/>
                <a:gd name="connsiteY22" fmla="*/ 199053 h 516409"/>
                <a:gd name="connsiteX23" fmla="*/ 371997 w 435394"/>
                <a:gd name="connsiteY23" fmla="*/ 206138 h 516409"/>
                <a:gd name="connsiteX24" fmla="*/ 373699 w 435394"/>
                <a:gd name="connsiteY24" fmla="*/ 209101 h 516409"/>
                <a:gd name="connsiteX25" fmla="*/ 417859 w 435394"/>
                <a:gd name="connsiteY25" fmla="*/ 285901 h 516409"/>
                <a:gd name="connsiteX26" fmla="*/ 418032 w 435394"/>
                <a:gd name="connsiteY26" fmla="*/ 286195 h 516409"/>
                <a:gd name="connsiteX27" fmla="*/ 418217 w 435394"/>
                <a:gd name="connsiteY27" fmla="*/ 286483 h 516409"/>
                <a:gd name="connsiteX28" fmla="*/ 421456 w 435394"/>
                <a:gd name="connsiteY28" fmla="*/ 304474 h 516409"/>
                <a:gd name="connsiteX29" fmla="*/ 412086 w 435394"/>
                <a:gd name="connsiteY29" fmla="*/ 311514 h 516409"/>
                <a:gd name="connsiteX30" fmla="*/ 371990 w 435394"/>
                <a:gd name="connsiteY30" fmla="*/ 311514 h 516409"/>
                <a:gd name="connsiteX31" fmla="*/ 371990 w 435394"/>
                <a:gd name="connsiteY31" fmla="*/ 363994 h 516409"/>
                <a:gd name="connsiteX32" fmla="*/ 309270 w 435394"/>
                <a:gd name="connsiteY32" fmla="*/ 426714 h 516409"/>
                <a:gd name="connsiteX33" fmla="*/ 265110 w 435394"/>
                <a:gd name="connsiteY33" fmla="*/ 426714 h 516409"/>
                <a:gd name="connsiteX34" fmla="*/ 265110 w 435394"/>
                <a:gd name="connsiteY34" fmla="*/ 503514 h 516409"/>
                <a:gd name="connsiteX35" fmla="*/ 88470 w 435394"/>
                <a:gd name="connsiteY35" fmla="*/ 503514 h 516409"/>
                <a:gd name="connsiteX36" fmla="*/ 88470 w 435394"/>
                <a:gd name="connsiteY36" fmla="*/ 348173 h 516409"/>
                <a:gd name="connsiteX37" fmla="*/ 83517 w 435394"/>
                <a:gd name="connsiteY37" fmla="*/ 344333 h 516409"/>
                <a:gd name="connsiteX38" fmla="*/ 12931 w 435394"/>
                <a:gd name="connsiteY38" fmla="*/ 199571 h 516409"/>
                <a:gd name="connsiteX39" fmla="*/ 12931 w 435394"/>
                <a:gd name="connsiteY39" fmla="*/ 199315 h 516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435394" h="516409">
                  <a:moveTo>
                    <a:pt x="75651" y="354445"/>
                  </a:moveTo>
                  <a:lnTo>
                    <a:pt x="75651" y="516410"/>
                  </a:lnTo>
                  <a:lnTo>
                    <a:pt x="277891" y="516410"/>
                  </a:lnTo>
                  <a:lnTo>
                    <a:pt x="277891" y="439610"/>
                  </a:lnTo>
                  <a:lnTo>
                    <a:pt x="309251" y="439610"/>
                  </a:lnTo>
                  <a:cubicBezTo>
                    <a:pt x="350960" y="439610"/>
                    <a:pt x="384771" y="405798"/>
                    <a:pt x="384771" y="364090"/>
                  </a:cubicBezTo>
                  <a:cubicBezTo>
                    <a:pt x="384771" y="363661"/>
                    <a:pt x="384771" y="363232"/>
                    <a:pt x="384771" y="362810"/>
                  </a:cubicBezTo>
                  <a:lnTo>
                    <a:pt x="384771" y="324410"/>
                  </a:lnTo>
                  <a:lnTo>
                    <a:pt x="412931" y="324410"/>
                  </a:lnTo>
                  <a:cubicBezTo>
                    <a:pt x="429571" y="322490"/>
                    <a:pt x="444291" y="303290"/>
                    <a:pt x="428931" y="279610"/>
                  </a:cubicBezTo>
                  <a:lnTo>
                    <a:pt x="384771" y="202810"/>
                  </a:lnTo>
                  <a:lnTo>
                    <a:pt x="384771" y="199610"/>
                  </a:lnTo>
                  <a:cubicBezTo>
                    <a:pt x="388706" y="93375"/>
                    <a:pt x="305776" y="4065"/>
                    <a:pt x="199542" y="130"/>
                  </a:cubicBezTo>
                  <a:cubicBezTo>
                    <a:pt x="199520" y="130"/>
                    <a:pt x="199499" y="129"/>
                    <a:pt x="199478" y="128"/>
                  </a:cubicBezTo>
                  <a:cubicBezTo>
                    <a:pt x="197091" y="38"/>
                    <a:pt x="194704" y="0"/>
                    <a:pt x="192336" y="0"/>
                  </a:cubicBezTo>
                  <a:cubicBezTo>
                    <a:pt x="88810" y="76"/>
                    <a:pt x="3890" y="82028"/>
                    <a:pt x="131" y="185485"/>
                  </a:cubicBezTo>
                  <a:cubicBezTo>
                    <a:pt x="-44" y="190178"/>
                    <a:pt x="-44" y="194856"/>
                    <a:pt x="131" y="199520"/>
                  </a:cubicBezTo>
                  <a:cubicBezTo>
                    <a:pt x="-122" y="260088"/>
                    <a:pt x="27784" y="317334"/>
                    <a:pt x="75651" y="354445"/>
                  </a:cubicBezTo>
                  <a:close/>
                  <a:moveTo>
                    <a:pt x="12893" y="199053"/>
                  </a:moveTo>
                  <a:cubicBezTo>
                    <a:pt x="12739" y="194707"/>
                    <a:pt x="12739" y="190298"/>
                    <a:pt x="12893" y="185946"/>
                  </a:cubicBezTo>
                  <a:cubicBezTo>
                    <a:pt x="16059" y="89208"/>
                    <a:pt x="95547" y="12509"/>
                    <a:pt x="192336" y="12800"/>
                  </a:cubicBezTo>
                  <a:cubicBezTo>
                    <a:pt x="194544" y="12800"/>
                    <a:pt x="196777" y="12838"/>
                    <a:pt x="199011" y="12922"/>
                  </a:cubicBezTo>
                  <a:cubicBezTo>
                    <a:pt x="298127" y="16663"/>
                    <a:pt x="375512" y="99928"/>
                    <a:pt x="371997" y="199053"/>
                  </a:cubicBezTo>
                  <a:lnTo>
                    <a:pt x="371997" y="206138"/>
                  </a:lnTo>
                  <a:lnTo>
                    <a:pt x="373699" y="209101"/>
                  </a:lnTo>
                  <a:lnTo>
                    <a:pt x="417859" y="285901"/>
                  </a:lnTo>
                  <a:lnTo>
                    <a:pt x="418032" y="286195"/>
                  </a:lnTo>
                  <a:lnTo>
                    <a:pt x="418217" y="286483"/>
                  </a:lnTo>
                  <a:cubicBezTo>
                    <a:pt x="422373" y="291499"/>
                    <a:pt x="423601" y="298323"/>
                    <a:pt x="421456" y="304474"/>
                  </a:cubicBezTo>
                  <a:cubicBezTo>
                    <a:pt x="419640" y="308184"/>
                    <a:pt x="416156" y="310802"/>
                    <a:pt x="412086" y="311514"/>
                  </a:cubicBezTo>
                  <a:lnTo>
                    <a:pt x="371990" y="311514"/>
                  </a:lnTo>
                  <a:lnTo>
                    <a:pt x="371990" y="363994"/>
                  </a:lnTo>
                  <a:cubicBezTo>
                    <a:pt x="371944" y="398614"/>
                    <a:pt x="343890" y="426668"/>
                    <a:pt x="309270" y="426714"/>
                  </a:cubicBezTo>
                  <a:lnTo>
                    <a:pt x="265110" y="426714"/>
                  </a:lnTo>
                  <a:lnTo>
                    <a:pt x="265110" y="503514"/>
                  </a:lnTo>
                  <a:lnTo>
                    <a:pt x="88470" y="503514"/>
                  </a:lnTo>
                  <a:lnTo>
                    <a:pt x="88470" y="348173"/>
                  </a:lnTo>
                  <a:lnTo>
                    <a:pt x="83517" y="344333"/>
                  </a:lnTo>
                  <a:cubicBezTo>
                    <a:pt x="38916" y="309552"/>
                    <a:pt x="12868" y="256131"/>
                    <a:pt x="12931" y="199571"/>
                  </a:cubicBezTo>
                  <a:lnTo>
                    <a:pt x="12931" y="199315"/>
                  </a:lnTo>
                  <a:close/>
                </a:path>
              </a:pathLst>
            </a:custGeom>
            <a:solidFill>
              <a:schemeClr val="bg1"/>
            </a:solidFill>
            <a:ln w="6350" cap="flat">
              <a:solidFill>
                <a:schemeClr val="bg1"/>
              </a:solidFill>
              <a:prstDash val="solid"/>
              <a:miter/>
            </a:ln>
          </p:spPr>
          <p:txBody>
            <a:bodyPr rtlCol="0" anchor="ctr"/>
            <a:lstStyle/>
            <a:p>
              <a:endParaRPr lang="en-AU"/>
            </a:p>
          </p:txBody>
        </p:sp>
        <p:sp>
          <p:nvSpPr>
            <p:cNvPr id="16" name="Freeform: Shape 15">
              <a:extLst>
                <a:ext uri="{FF2B5EF4-FFF2-40B4-BE49-F238E27FC236}">
                  <a16:creationId xmlns:a16="http://schemas.microsoft.com/office/drawing/2014/main" id="{C1B679D2-8909-5375-16E1-C361BD16CB75}"/>
                </a:ext>
              </a:extLst>
            </p:cNvPr>
            <p:cNvSpPr/>
            <p:nvPr/>
          </p:nvSpPr>
          <p:spPr>
            <a:xfrm>
              <a:off x="6151579" y="2937980"/>
              <a:ext cx="40959" cy="18931"/>
            </a:xfrm>
            <a:custGeom>
              <a:avLst/>
              <a:gdLst>
                <a:gd name="connsiteX0" fmla="*/ 20480 w 40959"/>
                <a:gd name="connsiteY0" fmla="*/ 18931 h 18931"/>
                <a:gd name="connsiteX1" fmla="*/ 20480 w 40959"/>
                <a:gd name="connsiteY1" fmla="*/ 18931 h 18931"/>
                <a:gd name="connsiteX2" fmla="*/ 40960 w 40959"/>
                <a:gd name="connsiteY2" fmla="*/ 0 h 18931"/>
                <a:gd name="connsiteX3" fmla="*/ 0 w 40959"/>
                <a:gd name="connsiteY3" fmla="*/ 0 h 18931"/>
                <a:gd name="connsiteX4" fmla="*/ 20480 w 40959"/>
                <a:gd name="connsiteY4" fmla="*/ 18931 h 18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9" h="18931">
                  <a:moveTo>
                    <a:pt x="20480" y="18931"/>
                  </a:moveTo>
                  <a:lnTo>
                    <a:pt x="20480" y="18931"/>
                  </a:lnTo>
                  <a:cubicBezTo>
                    <a:pt x="31202" y="18934"/>
                    <a:pt x="40122" y="10689"/>
                    <a:pt x="40960" y="0"/>
                  </a:cubicBezTo>
                  <a:lnTo>
                    <a:pt x="0" y="0"/>
                  </a:lnTo>
                  <a:cubicBezTo>
                    <a:pt x="836" y="10690"/>
                    <a:pt x="9757" y="18937"/>
                    <a:pt x="20480" y="18931"/>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22" name="Freeform: Shape 21">
              <a:extLst>
                <a:ext uri="{FF2B5EF4-FFF2-40B4-BE49-F238E27FC236}">
                  <a16:creationId xmlns:a16="http://schemas.microsoft.com/office/drawing/2014/main" id="{8F87696F-7B43-5503-F56A-BF93409DE36D}"/>
                </a:ext>
              </a:extLst>
            </p:cNvPr>
            <p:cNvSpPr/>
            <p:nvPr/>
          </p:nvSpPr>
          <p:spPr>
            <a:xfrm>
              <a:off x="6090146" y="2721769"/>
              <a:ext cx="163840" cy="171065"/>
            </a:xfrm>
            <a:custGeom>
              <a:avLst/>
              <a:gdLst>
                <a:gd name="connsiteX0" fmla="*/ 6 w 163840"/>
                <a:gd name="connsiteY0" fmla="*/ 84749 h 171065"/>
                <a:gd name="connsiteX1" fmla="*/ 5715 w 163840"/>
                <a:gd name="connsiteY1" fmla="*/ 113101 h 171065"/>
                <a:gd name="connsiteX2" fmla="*/ 19949 w 163840"/>
                <a:gd name="connsiteY2" fmla="*/ 136416 h 171065"/>
                <a:gd name="connsiteX3" fmla="*/ 39149 w 163840"/>
                <a:gd name="connsiteY3" fmla="*/ 167571 h 171065"/>
                <a:gd name="connsiteX4" fmla="*/ 44787 w 163840"/>
                <a:gd name="connsiteY4" fmla="*/ 171066 h 171065"/>
                <a:gd name="connsiteX5" fmla="*/ 119066 w 163840"/>
                <a:gd name="connsiteY5" fmla="*/ 171066 h 171065"/>
                <a:gd name="connsiteX6" fmla="*/ 124704 w 163840"/>
                <a:gd name="connsiteY6" fmla="*/ 167578 h 171065"/>
                <a:gd name="connsiteX7" fmla="*/ 143904 w 163840"/>
                <a:gd name="connsiteY7" fmla="*/ 136422 h 171065"/>
                <a:gd name="connsiteX8" fmla="*/ 158138 w 163840"/>
                <a:gd name="connsiteY8" fmla="*/ 113107 h 171065"/>
                <a:gd name="connsiteX9" fmla="*/ 163840 w 163840"/>
                <a:gd name="connsiteY9" fmla="*/ 84755 h 171065"/>
                <a:gd name="connsiteX10" fmla="*/ 163840 w 163840"/>
                <a:gd name="connsiteY10" fmla="*/ 81920 h 171065"/>
                <a:gd name="connsiteX11" fmla="*/ 81920 w 163840"/>
                <a:gd name="connsiteY11" fmla="*/ 0 h 171065"/>
                <a:gd name="connsiteX12" fmla="*/ 0 w 163840"/>
                <a:gd name="connsiteY12" fmla="*/ 81920 h 171065"/>
                <a:gd name="connsiteX13" fmla="*/ 81926 w 163840"/>
                <a:gd name="connsiteY13" fmla="*/ 13741 h 171065"/>
                <a:gd name="connsiteX14" fmla="*/ 151046 w 163840"/>
                <a:gd name="connsiteY14" fmla="*/ 81914 h 171065"/>
                <a:gd name="connsiteX15" fmla="*/ 151046 w 163840"/>
                <a:gd name="connsiteY15" fmla="*/ 84538 h 171065"/>
                <a:gd name="connsiteX16" fmla="*/ 146208 w 163840"/>
                <a:gd name="connsiteY16" fmla="*/ 108467 h 171065"/>
                <a:gd name="connsiteX17" fmla="*/ 134336 w 163840"/>
                <a:gd name="connsiteY17" fmla="*/ 127898 h 171065"/>
                <a:gd name="connsiteX18" fmla="*/ 134093 w 163840"/>
                <a:gd name="connsiteY18" fmla="*/ 128173 h 171065"/>
                <a:gd name="connsiteX19" fmla="*/ 133869 w 163840"/>
                <a:gd name="connsiteY19" fmla="*/ 128454 h 171065"/>
                <a:gd name="connsiteX20" fmla="*/ 114976 w 163840"/>
                <a:gd name="connsiteY20" fmla="*/ 158246 h 171065"/>
                <a:gd name="connsiteX21" fmla="*/ 48845 w 163840"/>
                <a:gd name="connsiteY21" fmla="*/ 158246 h 171065"/>
                <a:gd name="connsiteX22" fmla="*/ 29952 w 163840"/>
                <a:gd name="connsiteY22" fmla="*/ 128454 h 171065"/>
                <a:gd name="connsiteX23" fmla="*/ 29728 w 163840"/>
                <a:gd name="connsiteY23" fmla="*/ 128173 h 171065"/>
                <a:gd name="connsiteX24" fmla="*/ 29517 w 163840"/>
                <a:gd name="connsiteY24" fmla="*/ 127898 h 171065"/>
                <a:gd name="connsiteX25" fmla="*/ 17664 w 163840"/>
                <a:gd name="connsiteY25" fmla="*/ 108506 h 171065"/>
                <a:gd name="connsiteX26" fmla="*/ 12806 w 163840"/>
                <a:gd name="connsiteY26" fmla="*/ 84512 h 171065"/>
                <a:gd name="connsiteX27" fmla="*/ 12806 w 163840"/>
                <a:gd name="connsiteY27" fmla="*/ 82125 h 171065"/>
                <a:gd name="connsiteX28" fmla="*/ 81920 w 163840"/>
                <a:gd name="connsiteY28" fmla="*/ 13741 h 171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3840" h="171065">
                  <a:moveTo>
                    <a:pt x="6" y="84749"/>
                  </a:moveTo>
                  <a:cubicBezTo>
                    <a:pt x="312" y="94452"/>
                    <a:pt x="2242" y="104035"/>
                    <a:pt x="5715" y="113101"/>
                  </a:cubicBezTo>
                  <a:cubicBezTo>
                    <a:pt x="9030" y="121660"/>
                    <a:pt x="13851" y="129556"/>
                    <a:pt x="19949" y="136416"/>
                  </a:cubicBezTo>
                  <a:cubicBezTo>
                    <a:pt x="27540" y="146018"/>
                    <a:pt x="33984" y="156474"/>
                    <a:pt x="39149" y="167571"/>
                  </a:cubicBezTo>
                  <a:cubicBezTo>
                    <a:pt x="40212" y="169712"/>
                    <a:pt x="42397" y="171065"/>
                    <a:pt x="44787" y="171066"/>
                  </a:cubicBezTo>
                  <a:lnTo>
                    <a:pt x="119066" y="171066"/>
                  </a:lnTo>
                  <a:cubicBezTo>
                    <a:pt x="121455" y="171066"/>
                    <a:pt x="123638" y="169716"/>
                    <a:pt x="124704" y="167578"/>
                  </a:cubicBezTo>
                  <a:cubicBezTo>
                    <a:pt x="129867" y="156479"/>
                    <a:pt x="136310" y="146023"/>
                    <a:pt x="143904" y="136422"/>
                  </a:cubicBezTo>
                  <a:cubicBezTo>
                    <a:pt x="149997" y="129559"/>
                    <a:pt x="154817" y="121663"/>
                    <a:pt x="158138" y="113107"/>
                  </a:cubicBezTo>
                  <a:cubicBezTo>
                    <a:pt x="161606" y="104040"/>
                    <a:pt x="163533" y="94458"/>
                    <a:pt x="163840" y="84755"/>
                  </a:cubicBezTo>
                  <a:lnTo>
                    <a:pt x="163840" y="81920"/>
                  </a:lnTo>
                  <a:cubicBezTo>
                    <a:pt x="163840" y="36677"/>
                    <a:pt x="127163" y="0"/>
                    <a:pt x="81920" y="0"/>
                  </a:cubicBezTo>
                  <a:cubicBezTo>
                    <a:pt x="36677" y="0"/>
                    <a:pt x="0" y="36677"/>
                    <a:pt x="0" y="81920"/>
                  </a:cubicBezTo>
                  <a:close/>
                  <a:moveTo>
                    <a:pt x="81926" y="13741"/>
                  </a:moveTo>
                  <a:cubicBezTo>
                    <a:pt x="119709" y="13796"/>
                    <a:pt x="150470" y="44135"/>
                    <a:pt x="151046" y="81914"/>
                  </a:cubicBezTo>
                  <a:lnTo>
                    <a:pt x="151046" y="84538"/>
                  </a:lnTo>
                  <a:cubicBezTo>
                    <a:pt x="150770" y="92727"/>
                    <a:pt x="149135" y="100813"/>
                    <a:pt x="146208" y="108467"/>
                  </a:cubicBezTo>
                  <a:cubicBezTo>
                    <a:pt x="143443" y="115601"/>
                    <a:pt x="139422" y="122182"/>
                    <a:pt x="134336" y="127898"/>
                  </a:cubicBezTo>
                  <a:lnTo>
                    <a:pt x="134093" y="128173"/>
                  </a:lnTo>
                  <a:lnTo>
                    <a:pt x="133869" y="128454"/>
                  </a:lnTo>
                  <a:cubicBezTo>
                    <a:pt x="126556" y="137704"/>
                    <a:pt x="120224" y="147688"/>
                    <a:pt x="114976" y="158246"/>
                  </a:cubicBezTo>
                  <a:lnTo>
                    <a:pt x="48845" y="158246"/>
                  </a:lnTo>
                  <a:cubicBezTo>
                    <a:pt x="43597" y="147688"/>
                    <a:pt x="37265" y="137704"/>
                    <a:pt x="29952" y="128454"/>
                  </a:cubicBezTo>
                  <a:lnTo>
                    <a:pt x="29728" y="128173"/>
                  </a:lnTo>
                  <a:lnTo>
                    <a:pt x="29517" y="127898"/>
                  </a:lnTo>
                  <a:cubicBezTo>
                    <a:pt x="24442" y="122192"/>
                    <a:pt x="20428" y="115624"/>
                    <a:pt x="17664" y="108506"/>
                  </a:cubicBezTo>
                  <a:cubicBezTo>
                    <a:pt x="14728" y="100831"/>
                    <a:pt x="13087" y="92724"/>
                    <a:pt x="12806" y="84512"/>
                  </a:cubicBezTo>
                  <a:lnTo>
                    <a:pt x="12806" y="82125"/>
                  </a:lnTo>
                  <a:cubicBezTo>
                    <a:pt x="13292" y="44276"/>
                    <a:pt x="44068" y="13825"/>
                    <a:pt x="81920" y="13741"/>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24" name="Freeform: Shape 23">
              <a:extLst>
                <a:ext uri="{FF2B5EF4-FFF2-40B4-BE49-F238E27FC236}">
                  <a16:creationId xmlns:a16="http://schemas.microsoft.com/office/drawing/2014/main" id="{D17B3E69-7D7A-154E-80EE-05FDE77A2B67}"/>
                </a:ext>
              </a:extLst>
            </p:cNvPr>
            <p:cNvSpPr/>
            <p:nvPr/>
          </p:nvSpPr>
          <p:spPr>
            <a:xfrm>
              <a:off x="6135694" y="2909123"/>
              <a:ext cx="74028" cy="12800"/>
            </a:xfrm>
            <a:custGeom>
              <a:avLst/>
              <a:gdLst>
                <a:gd name="connsiteX0" fmla="*/ 67629 w 74028"/>
                <a:gd name="connsiteY0" fmla="*/ 0 h 12800"/>
                <a:gd name="connsiteX1" fmla="*/ 6400 w 74028"/>
                <a:gd name="connsiteY1" fmla="*/ 0 h 12800"/>
                <a:gd name="connsiteX2" fmla="*/ 0 w 74028"/>
                <a:gd name="connsiteY2" fmla="*/ 6400 h 12800"/>
                <a:gd name="connsiteX3" fmla="*/ 6400 w 74028"/>
                <a:gd name="connsiteY3" fmla="*/ 12800 h 12800"/>
                <a:gd name="connsiteX4" fmla="*/ 67629 w 74028"/>
                <a:gd name="connsiteY4" fmla="*/ 12800 h 12800"/>
                <a:gd name="connsiteX5" fmla="*/ 74029 w 74028"/>
                <a:gd name="connsiteY5" fmla="*/ 6400 h 12800"/>
                <a:gd name="connsiteX6" fmla="*/ 67629 w 74028"/>
                <a:gd name="connsiteY6" fmla="*/ 0 h 1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028" h="12800">
                  <a:moveTo>
                    <a:pt x="67629" y="0"/>
                  </a:moveTo>
                  <a:lnTo>
                    <a:pt x="6400" y="0"/>
                  </a:lnTo>
                  <a:cubicBezTo>
                    <a:pt x="2865" y="0"/>
                    <a:pt x="0" y="2865"/>
                    <a:pt x="0" y="6400"/>
                  </a:cubicBezTo>
                  <a:cubicBezTo>
                    <a:pt x="0" y="9935"/>
                    <a:pt x="2865" y="12800"/>
                    <a:pt x="6400" y="12800"/>
                  </a:cubicBezTo>
                  <a:lnTo>
                    <a:pt x="67629" y="12800"/>
                  </a:lnTo>
                  <a:cubicBezTo>
                    <a:pt x="71164" y="12800"/>
                    <a:pt x="74029" y="9935"/>
                    <a:pt x="74029" y="6400"/>
                  </a:cubicBezTo>
                  <a:cubicBezTo>
                    <a:pt x="74029" y="2865"/>
                    <a:pt x="71164" y="0"/>
                    <a:pt x="67629" y="0"/>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26" name="Freeform: Shape 25">
              <a:extLst>
                <a:ext uri="{FF2B5EF4-FFF2-40B4-BE49-F238E27FC236}">
                  <a16:creationId xmlns:a16="http://schemas.microsoft.com/office/drawing/2014/main" id="{C7CAB396-EB72-1B3C-79A1-378B9692C31F}"/>
                </a:ext>
              </a:extLst>
            </p:cNvPr>
            <p:cNvSpPr/>
            <p:nvPr/>
          </p:nvSpPr>
          <p:spPr>
            <a:xfrm>
              <a:off x="6266011" y="2796694"/>
              <a:ext cx="37408" cy="12799"/>
            </a:xfrm>
            <a:custGeom>
              <a:avLst/>
              <a:gdLst>
                <a:gd name="connsiteX0" fmla="*/ 6400 w 37408"/>
                <a:gd name="connsiteY0" fmla="*/ 12800 h 12799"/>
                <a:gd name="connsiteX1" fmla="*/ 31008 w 37408"/>
                <a:gd name="connsiteY1" fmla="*/ 12800 h 12799"/>
                <a:gd name="connsiteX2" fmla="*/ 37408 w 37408"/>
                <a:gd name="connsiteY2" fmla="*/ 6400 h 12799"/>
                <a:gd name="connsiteX3" fmla="*/ 31008 w 37408"/>
                <a:gd name="connsiteY3" fmla="*/ 0 h 12799"/>
                <a:gd name="connsiteX4" fmla="*/ 6400 w 37408"/>
                <a:gd name="connsiteY4" fmla="*/ 0 h 12799"/>
                <a:gd name="connsiteX5" fmla="*/ 0 w 37408"/>
                <a:gd name="connsiteY5" fmla="*/ 6400 h 12799"/>
                <a:gd name="connsiteX6" fmla="*/ 6400 w 37408"/>
                <a:gd name="connsiteY6" fmla="*/ 12800 h 12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408" h="12799">
                  <a:moveTo>
                    <a:pt x="6400" y="12800"/>
                  </a:moveTo>
                  <a:lnTo>
                    <a:pt x="31008" y="12800"/>
                  </a:lnTo>
                  <a:cubicBezTo>
                    <a:pt x="34543" y="12800"/>
                    <a:pt x="37408" y="9935"/>
                    <a:pt x="37408" y="6400"/>
                  </a:cubicBezTo>
                  <a:cubicBezTo>
                    <a:pt x="37408" y="2865"/>
                    <a:pt x="34543" y="0"/>
                    <a:pt x="31008" y="0"/>
                  </a:cubicBezTo>
                  <a:lnTo>
                    <a:pt x="6400" y="0"/>
                  </a:lnTo>
                  <a:cubicBezTo>
                    <a:pt x="2865" y="0"/>
                    <a:pt x="0" y="2865"/>
                    <a:pt x="0" y="6400"/>
                  </a:cubicBezTo>
                  <a:cubicBezTo>
                    <a:pt x="0" y="9935"/>
                    <a:pt x="2865" y="12800"/>
                    <a:pt x="6400" y="12800"/>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28" name="Freeform: Shape 27">
              <a:extLst>
                <a:ext uri="{FF2B5EF4-FFF2-40B4-BE49-F238E27FC236}">
                  <a16:creationId xmlns:a16="http://schemas.microsoft.com/office/drawing/2014/main" id="{E6560377-73D7-0332-2249-4A045D4ECE00}"/>
                </a:ext>
              </a:extLst>
            </p:cNvPr>
            <p:cNvSpPr/>
            <p:nvPr/>
          </p:nvSpPr>
          <p:spPr>
            <a:xfrm>
              <a:off x="6040725" y="2796694"/>
              <a:ext cx="37407" cy="12799"/>
            </a:xfrm>
            <a:custGeom>
              <a:avLst/>
              <a:gdLst>
                <a:gd name="connsiteX0" fmla="*/ 6400 w 37407"/>
                <a:gd name="connsiteY0" fmla="*/ 12800 h 12799"/>
                <a:gd name="connsiteX1" fmla="*/ 31008 w 37407"/>
                <a:gd name="connsiteY1" fmla="*/ 12800 h 12799"/>
                <a:gd name="connsiteX2" fmla="*/ 37408 w 37407"/>
                <a:gd name="connsiteY2" fmla="*/ 6400 h 12799"/>
                <a:gd name="connsiteX3" fmla="*/ 31008 w 37407"/>
                <a:gd name="connsiteY3" fmla="*/ 0 h 12799"/>
                <a:gd name="connsiteX4" fmla="*/ 6400 w 37407"/>
                <a:gd name="connsiteY4" fmla="*/ 0 h 12799"/>
                <a:gd name="connsiteX5" fmla="*/ 0 w 37407"/>
                <a:gd name="connsiteY5" fmla="*/ 6400 h 12799"/>
                <a:gd name="connsiteX6" fmla="*/ 6400 w 37407"/>
                <a:gd name="connsiteY6" fmla="*/ 12800 h 12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407" h="12799">
                  <a:moveTo>
                    <a:pt x="6400" y="12800"/>
                  </a:moveTo>
                  <a:lnTo>
                    <a:pt x="31008" y="12800"/>
                  </a:lnTo>
                  <a:cubicBezTo>
                    <a:pt x="34543" y="12800"/>
                    <a:pt x="37408" y="9935"/>
                    <a:pt x="37408" y="6400"/>
                  </a:cubicBezTo>
                  <a:cubicBezTo>
                    <a:pt x="37408" y="2865"/>
                    <a:pt x="34543" y="0"/>
                    <a:pt x="31008" y="0"/>
                  </a:cubicBezTo>
                  <a:lnTo>
                    <a:pt x="6400" y="0"/>
                  </a:lnTo>
                  <a:cubicBezTo>
                    <a:pt x="2865" y="0"/>
                    <a:pt x="0" y="2865"/>
                    <a:pt x="0" y="6400"/>
                  </a:cubicBezTo>
                  <a:cubicBezTo>
                    <a:pt x="0" y="9935"/>
                    <a:pt x="2865" y="12800"/>
                    <a:pt x="6400" y="12800"/>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30" name="Freeform: Shape 29">
              <a:extLst>
                <a:ext uri="{FF2B5EF4-FFF2-40B4-BE49-F238E27FC236}">
                  <a16:creationId xmlns:a16="http://schemas.microsoft.com/office/drawing/2014/main" id="{5C61959B-3869-0C4A-36C3-36A248DC3B7E}"/>
                </a:ext>
              </a:extLst>
            </p:cNvPr>
            <p:cNvSpPr/>
            <p:nvPr/>
          </p:nvSpPr>
          <p:spPr>
            <a:xfrm>
              <a:off x="6236701" y="2867710"/>
              <a:ext cx="30044" cy="30050"/>
            </a:xfrm>
            <a:custGeom>
              <a:avLst/>
              <a:gdLst>
                <a:gd name="connsiteX0" fmla="*/ 10846 w 30044"/>
                <a:gd name="connsiteY0" fmla="*/ 1797 h 30050"/>
                <a:gd name="connsiteX1" fmla="*/ 1797 w 30044"/>
                <a:gd name="connsiteY1" fmla="*/ 1954 h 30050"/>
                <a:gd name="connsiteX2" fmla="*/ 1797 w 30044"/>
                <a:gd name="connsiteY2" fmla="*/ 10846 h 30050"/>
                <a:gd name="connsiteX3" fmla="*/ 19198 w 30044"/>
                <a:gd name="connsiteY3" fmla="*/ 28254 h 30050"/>
                <a:gd name="connsiteX4" fmla="*/ 28248 w 30044"/>
                <a:gd name="connsiteY4" fmla="*/ 28097 h 30050"/>
                <a:gd name="connsiteX5" fmla="*/ 28248 w 30044"/>
                <a:gd name="connsiteY5" fmla="*/ 19205 h 3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044" h="30050">
                  <a:moveTo>
                    <a:pt x="10846" y="1797"/>
                  </a:moveTo>
                  <a:cubicBezTo>
                    <a:pt x="8304" y="-659"/>
                    <a:pt x="4252" y="-589"/>
                    <a:pt x="1797" y="1954"/>
                  </a:cubicBezTo>
                  <a:cubicBezTo>
                    <a:pt x="-599" y="4434"/>
                    <a:pt x="-599" y="8366"/>
                    <a:pt x="1797" y="10846"/>
                  </a:cubicBezTo>
                  <a:lnTo>
                    <a:pt x="19198" y="28254"/>
                  </a:lnTo>
                  <a:cubicBezTo>
                    <a:pt x="21741" y="30710"/>
                    <a:pt x="25792" y="30640"/>
                    <a:pt x="28248" y="28097"/>
                  </a:cubicBezTo>
                  <a:cubicBezTo>
                    <a:pt x="30643" y="25617"/>
                    <a:pt x="30643" y="21685"/>
                    <a:pt x="28248" y="19205"/>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32" name="Freeform: Shape 31">
              <a:extLst>
                <a:ext uri="{FF2B5EF4-FFF2-40B4-BE49-F238E27FC236}">
                  <a16:creationId xmlns:a16="http://schemas.microsoft.com/office/drawing/2014/main" id="{0333F08F-618F-2455-5157-53564BFD11A2}"/>
                </a:ext>
              </a:extLst>
            </p:cNvPr>
            <p:cNvSpPr/>
            <p:nvPr/>
          </p:nvSpPr>
          <p:spPr>
            <a:xfrm>
              <a:off x="6077241" y="2708263"/>
              <a:ext cx="30281" cy="30284"/>
            </a:xfrm>
            <a:custGeom>
              <a:avLst/>
              <a:gdLst>
                <a:gd name="connsiteX0" fmla="*/ 19356 w 30281"/>
                <a:gd name="connsiteY0" fmla="*/ 28412 h 30284"/>
                <a:gd name="connsiteX1" fmla="*/ 28408 w 30281"/>
                <a:gd name="connsiteY1" fmla="*/ 28408 h 30284"/>
                <a:gd name="connsiteX2" fmla="*/ 28405 w 30281"/>
                <a:gd name="connsiteY2" fmla="*/ 19356 h 30284"/>
                <a:gd name="connsiteX3" fmla="*/ 11004 w 30281"/>
                <a:gd name="connsiteY3" fmla="*/ 1954 h 30284"/>
                <a:gd name="connsiteX4" fmla="*/ 1954 w 30281"/>
                <a:gd name="connsiteY4" fmla="*/ 1797 h 30284"/>
                <a:gd name="connsiteX5" fmla="*/ 1797 w 30281"/>
                <a:gd name="connsiteY5" fmla="*/ 10846 h 30284"/>
                <a:gd name="connsiteX6" fmla="*/ 1954 w 30281"/>
                <a:gd name="connsiteY6" fmla="*/ 11004 h 30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281" h="30284">
                  <a:moveTo>
                    <a:pt x="19356" y="28412"/>
                  </a:moveTo>
                  <a:cubicBezTo>
                    <a:pt x="21856" y="30911"/>
                    <a:pt x="25909" y="30909"/>
                    <a:pt x="28408" y="28408"/>
                  </a:cubicBezTo>
                  <a:cubicBezTo>
                    <a:pt x="30908" y="25908"/>
                    <a:pt x="30906" y="21855"/>
                    <a:pt x="28405" y="19356"/>
                  </a:cubicBezTo>
                  <a:lnTo>
                    <a:pt x="11004" y="1954"/>
                  </a:lnTo>
                  <a:cubicBezTo>
                    <a:pt x="8548" y="-589"/>
                    <a:pt x="4497" y="-659"/>
                    <a:pt x="1954" y="1797"/>
                  </a:cubicBezTo>
                  <a:cubicBezTo>
                    <a:pt x="-589" y="4252"/>
                    <a:pt x="-659" y="8304"/>
                    <a:pt x="1797" y="10846"/>
                  </a:cubicBezTo>
                  <a:cubicBezTo>
                    <a:pt x="1848" y="10900"/>
                    <a:pt x="1901" y="10952"/>
                    <a:pt x="1954" y="11004"/>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33" name="Freeform: Shape 32">
              <a:extLst>
                <a:ext uri="{FF2B5EF4-FFF2-40B4-BE49-F238E27FC236}">
                  <a16:creationId xmlns:a16="http://schemas.microsoft.com/office/drawing/2014/main" id="{DFFFE5D6-8A00-AC7E-A28F-F88B4E8C6AA2}"/>
                </a:ext>
              </a:extLst>
            </p:cNvPr>
            <p:cNvSpPr/>
            <p:nvPr/>
          </p:nvSpPr>
          <p:spPr>
            <a:xfrm>
              <a:off x="6077241" y="2867710"/>
              <a:ext cx="30201" cy="30208"/>
            </a:xfrm>
            <a:custGeom>
              <a:avLst/>
              <a:gdLst>
                <a:gd name="connsiteX0" fmla="*/ 19356 w 30201"/>
                <a:gd name="connsiteY0" fmla="*/ 1797 h 30208"/>
                <a:gd name="connsiteX1" fmla="*/ 1954 w 30201"/>
                <a:gd name="connsiteY1" fmla="*/ 19205 h 30208"/>
                <a:gd name="connsiteX2" fmla="*/ 1797 w 30201"/>
                <a:gd name="connsiteY2" fmla="*/ 28254 h 30208"/>
                <a:gd name="connsiteX3" fmla="*/ 10846 w 30201"/>
                <a:gd name="connsiteY3" fmla="*/ 28412 h 30208"/>
                <a:gd name="connsiteX4" fmla="*/ 11004 w 30201"/>
                <a:gd name="connsiteY4" fmla="*/ 28254 h 30208"/>
                <a:gd name="connsiteX5" fmla="*/ 28405 w 30201"/>
                <a:gd name="connsiteY5" fmla="*/ 10846 h 30208"/>
                <a:gd name="connsiteX6" fmla="*/ 28248 w 30201"/>
                <a:gd name="connsiteY6" fmla="*/ 1797 h 30208"/>
                <a:gd name="connsiteX7" fmla="*/ 19356 w 30201"/>
                <a:gd name="connsiteY7" fmla="*/ 1797 h 30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201" h="30208">
                  <a:moveTo>
                    <a:pt x="19356" y="1797"/>
                  </a:moveTo>
                  <a:lnTo>
                    <a:pt x="1954" y="19205"/>
                  </a:lnTo>
                  <a:cubicBezTo>
                    <a:pt x="-589" y="21660"/>
                    <a:pt x="-659" y="25712"/>
                    <a:pt x="1797" y="28254"/>
                  </a:cubicBezTo>
                  <a:cubicBezTo>
                    <a:pt x="4252" y="30797"/>
                    <a:pt x="8304" y="30867"/>
                    <a:pt x="10846" y="28412"/>
                  </a:cubicBezTo>
                  <a:cubicBezTo>
                    <a:pt x="10900" y="28360"/>
                    <a:pt x="10952" y="28307"/>
                    <a:pt x="11004" y="28254"/>
                  </a:cubicBezTo>
                  <a:lnTo>
                    <a:pt x="28405" y="10846"/>
                  </a:lnTo>
                  <a:cubicBezTo>
                    <a:pt x="30861" y="8304"/>
                    <a:pt x="30791" y="4252"/>
                    <a:pt x="28248" y="1797"/>
                  </a:cubicBezTo>
                  <a:cubicBezTo>
                    <a:pt x="25768" y="-599"/>
                    <a:pt x="21836" y="-599"/>
                    <a:pt x="19356" y="1797"/>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34" name="Freeform: Shape 33">
              <a:extLst>
                <a:ext uri="{FF2B5EF4-FFF2-40B4-BE49-F238E27FC236}">
                  <a16:creationId xmlns:a16="http://schemas.microsoft.com/office/drawing/2014/main" id="{8E75FB02-BF34-8840-DD2B-304D9AD29AE7}"/>
                </a:ext>
              </a:extLst>
            </p:cNvPr>
            <p:cNvSpPr/>
            <p:nvPr/>
          </p:nvSpPr>
          <p:spPr>
            <a:xfrm>
              <a:off x="6236618" y="2708420"/>
              <a:ext cx="30128" cy="30129"/>
            </a:xfrm>
            <a:custGeom>
              <a:avLst/>
              <a:gdLst>
                <a:gd name="connsiteX0" fmla="*/ 6405 w 30128"/>
                <a:gd name="connsiteY0" fmla="*/ 30129 h 30129"/>
                <a:gd name="connsiteX1" fmla="*/ 10930 w 30128"/>
                <a:gd name="connsiteY1" fmla="*/ 28254 h 30129"/>
                <a:gd name="connsiteX2" fmla="*/ 28331 w 30128"/>
                <a:gd name="connsiteY2" fmla="*/ 10846 h 30129"/>
                <a:gd name="connsiteX3" fmla="*/ 28174 w 30128"/>
                <a:gd name="connsiteY3" fmla="*/ 1797 h 30129"/>
                <a:gd name="connsiteX4" fmla="*/ 19282 w 30128"/>
                <a:gd name="connsiteY4" fmla="*/ 1797 h 30129"/>
                <a:gd name="connsiteX5" fmla="*/ 1880 w 30128"/>
                <a:gd name="connsiteY5" fmla="*/ 19198 h 30129"/>
                <a:gd name="connsiteX6" fmla="*/ 1869 w 30128"/>
                <a:gd name="connsiteY6" fmla="*/ 28249 h 30129"/>
                <a:gd name="connsiteX7" fmla="*/ 6405 w 30128"/>
                <a:gd name="connsiteY7" fmla="*/ 30129 h 30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128" h="30129">
                  <a:moveTo>
                    <a:pt x="6405" y="30129"/>
                  </a:moveTo>
                  <a:cubicBezTo>
                    <a:pt x="8102" y="30129"/>
                    <a:pt x="9730" y="29455"/>
                    <a:pt x="10930" y="28254"/>
                  </a:cubicBezTo>
                  <a:lnTo>
                    <a:pt x="28331" y="10846"/>
                  </a:lnTo>
                  <a:cubicBezTo>
                    <a:pt x="30787" y="8304"/>
                    <a:pt x="30717" y="4252"/>
                    <a:pt x="28174" y="1797"/>
                  </a:cubicBezTo>
                  <a:cubicBezTo>
                    <a:pt x="25694" y="-599"/>
                    <a:pt x="21762" y="-599"/>
                    <a:pt x="19282" y="1797"/>
                  </a:cubicBezTo>
                  <a:lnTo>
                    <a:pt x="1880" y="19198"/>
                  </a:lnTo>
                  <a:cubicBezTo>
                    <a:pt x="-622" y="21694"/>
                    <a:pt x="-627" y="25747"/>
                    <a:pt x="1869" y="28249"/>
                  </a:cubicBezTo>
                  <a:cubicBezTo>
                    <a:pt x="3071" y="29454"/>
                    <a:pt x="4703" y="30131"/>
                    <a:pt x="6405" y="30129"/>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35" name="Freeform: Shape 34">
              <a:extLst>
                <a:ext uri="{FF2B5EF4-FFF2-40B4-BE49-F238E27FC236}">
                  <a16:creationId xmlns:a16="http://schemas.microsoft.com/office/drawing/2014/main" id="{E82C985F-8AF2-4159-FABB-225E8EC8DC71}"/>
                </a:ext>
              </a:extLst>
            </p:cNvPr>
            <p:cNvSpPr/>
            <p:nvPr/>
          </p:nvSpPr>
          <p:spPr>
            <a:xfrm>
              <a:off x="6165672" y="2671747"/>
              <a:ext cx="12800" cy="37414"/>
            </a:xfrm>
            <a:custGeom>
              <a:avLst/>
              <a:gdLst>
                <a:gd name="connsiteX0" fmla="*/ 6400 w 12800"/>
                <a:gd name="connsiteY0" fmla="*/ 37414 h 37414"/>
                <a:gd name="connsiteX1" fmla="*/ 12800 w 12800"/>
                <a:gd name="connsiteY1" fmla="*/ 31014 h 37414"/>
                <a:gd name="connsiteX2" fmla="*/ 12800 w 12800"/>
                <a:gd name="connsiteY2" fmla="*/ 6400 h 37414"/>
                <a:gd name="connsiteX3" fmla="*/ 6400 w 12800"/>
                <a:gd name="connsiteY3" fmla="*/ 0 h 37414"/>
                <a:gd name="connsiteX4" fmla="*/ 0 w 12800"/>
                <a:gd name="connsiteY4" fmla="*/ 6400 h 37414"/>
                <a:gd name="connsiteX5" fmla="*/ 0 w 12800"/>
                <a:gd name="connsiteY5" fmla="*/ 31014 h 37414"/>
                <a:gd name="connsiteX6" fmla="*/ 6400 w 12800"/>
                <a:gd name="connsiteY6" fmla="*/ 37414 h 3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00" h="37414">
                  <a:moveTo>
                    <a:pt x="6400" y="37414"/>
                  </a:moveTo>
                  <a:cubicBezTo>
                    <a:pt x="9935" y="37414"/>
                    <a:pt x="12800" y="34549"/>
                    <a:pt x="12800" y="31014"/>
                  </a:cubicBezTo>
                  <a:lnTo>
                    <a:pt x="12800" y="6400"/>
                  </a:lnTo>
                  <a:cubicBezTo>
                    <a:pt x="12800" y="2865"/>
                    <a:pt x="9935" y="0"/>
                    <a:pt x="6400" y="0"/>
                  </a:cubicBezTo>
                  <a:cubicBezTo>
                    <a:pt x="2865" y="0"/>
                    <a:pt x="0" y="2865"/>
                    <a:pt x="0" y="6400"/>
                  </a:cubicBezTo>
                  <a:lnTo>
                    <a:pt x="0" y="31014"/>
                  </a:lnTo>
                  <a:cubicBezTo>
                    <a:pt x="0" y="34549"/>
                    <a:pt x="2865" y="37414"/>
                    <a:pt x="6400" y="37414"/>
                  </a:cubicBezTo>
                  <a:close/>
                </a:path>
              </a:pathLst>
            </a:custGeom>
            <a:solidFill>
              <a:schemeClr val="bg1"/>
            </a:solidFill>
            <a:ln w="6350" cap="flat">
              <a:solidFill>
                <a:schemeClr val="bg1"/>
              </a:solidFill>
              <a:prstDash val="solid"/>
              <a:miter/>
            </a:ln>
          </p:spPr>
          <p:txBody>
            <a:bodyPr rtlCol="0" anchor="ctr"/>
            <a:lstStyle/>
            <a:p>
              <a:endParaRPr lang="en-AU"/>
            </a:p>
          </p:txBody>
        </p:sp>
      </p:grpSp>
      <p:sp>
        <p:nvSpPr>
          <p:cNvPr id="11" name="Freeform: Shape 10">
            <a:extLst>
              <a:ext uri="{FF2B5EF4-FFF2-40B4-BE49-F238E27FC236}">
                <a16:creationId xmlns:a16="http://schemas.microsoft.com/office/drawing/2014/main" id="{A438A4E9-FB09-8D5F-F244-EBF4D8D59D12}"/>
              </a:ext>
            </a:extLst>
          </p:cNvPr>
          <p:cNvSpPr/>
          <p:nvPr/>
        </p:nvSpPr>
        <p:spPr>
          <a:xfrm>
            <a:off x="3615006" y="2684546"/>
            <a:ext cx="589016" cy="358400"/>
          </a:xfrm>
          <a:custGeom>
            <a:avLst/>
            <a:gdLst>
              <a:gd name="connsiteX0" fmla="*/ 503044 w 589016"/>
              <a:gd name="connsiteY0" fmla="*/ 159302 h 358400"/>
              <a:gd name="connsiteX1" fmla="*/ 455044 w 589016"/>
              <a:gd name="connsiteY1" fmla="*/ 81222 h 358400"/>
              <a:gd name="connsiteX2" fmla="*/ 363524 w 589016"/>
              <a:gd name="connsiteY2" fmla="*/ 62022 h 358400"/>
              <a:gd name="connsiteX3" fmla="*/ 249553 w 589016"/>
              <a:gd name="connsiteY3" fmla="*/ 0 h 358400"/>
              <a:gd name="connsiteX4" fmla="*/ 218232 w 589016"/>
              <a:gd name="connsiteY4" fmla="*/ 3725 h 358400"/>
              <a:gd name="connsiteX5" fmla="*/ 114552 w 589016"/>
              <a:gd name="connsiteY5" fmla="*/ 118963 h 358400"/>
              <a:gd name="connsiteX6" fmla="*/ 23032 w 589016"/>
              <a:gd name="connsiteY6" fmla="*/ 166323 h 358400"/>
              <a:gd name="connsiteX7" fmla="*/ 10859 w 589016"/>
              <a:gd name="connsiteY7" fmla="*/ 289280 h 358400"/>
              <a:gd name="connsiteX8" fmla="*/ 111339 w 589016"/>
              <a:gd name="connsiteY8" fmla="*/ 357760 h 358400"/>
              <a:gd name="connsiteX9" fmla="*/ 158059 w 589016"/>
              <a:gd name="connsiteY9" fmla="*/ 357760 h 358400"/>
              <a:gd name="connsiteX10" fmla="*/ 236817 w 589016"/>
              <a:gd name="connsiteY10" fmla="*/ 357952 h 358400"/>
              <a:gd name="connsiteX11" fmla="*/ 236817 w 589016"/>
              <a:gd name="connsiteY11" fmla="*/ 345152 h 358400"/>
              <a:gd name="connsiteX12" fmla="*/ 158065 w 589016"/>
              <a:gd name="connsiteY12" fmla="*/ 344960 h 358400"/>
              <a:gd name="connsiteX13" fmla="*/ 111736 w 589016"/>
              <a:gd name="connsiteY13" fmla="*/ 344960 h 358400"/>
              <a:gd name="connsiteX14" fmla="*/ 22558 w 589016"/>
              <a:gd name="connsiteY14" fmla="*/ 284064 h 358400"/>
              <a:gd name="connsiteX15" fmla="*/ 33336 w 589016"/>
              <a:gd name="connsiteY15" fmla="*/ 173926 h 358400"/>
              <a:gd name="connsiteX16" fmla="*/ 115000 w 589016"/>
              <a:gd name="connsiteY16" fmla="*/ 131763 h 358400"/>
              <a:gd name="connsiteX17" fmla="*/ 125630 w 589016"/>
              <a:gd name="connsiteY17" fmla="*/ 131386 h 358400"/>
              <a:gd name="connsiteX18" fmla="*/ 127204 w 589016"/>
              <a:gd name="connsiteY18" fmla="*/ 120864 h 358400"/>
              <a:gd name="connsiteX19" fmla="*/ 221233 w 589016"/>
              <a:gd name="connsiteY19" fmla="*/ 16186 h 358400"/>
              <a:gd name="connsiteX20" fmla="*/ 249553 w 589016"/>
              <a:gd name="connsiteY20" fmla="*/ 12800 h 358400"/>
              <a:gd name="connsiteX21" fmla="*/ 352798 w 589016"/>
              <a:gd name="connsiteY21" fmla="*/ 68986 h 358400"/>
              <a:gd name="connsiteX22" fmla="*/ 357534 w 589016"/>
              <a:gd name="connsiteY22" fmla="*/ 76237 h 358400"/>
              <a:gd name="connsiteX23" fmla="*/ 366027 w 589016"/>
              <a:gd name="connsiteY23" fmla="*/ 74534 h 358400"/>
              <a:gd name="connsiteX24" fmla="*/ 447524 w 589016"/>
              <a:gd name="connsiteY24" fmla="*/ 91552 h 358400"/>
              <a:gd name="connsiteX25" fmla="*/ 490404 w 589016"/>
              <a:gd name="connsiteY25" fmla="*/ 161357 h 358400"/>
              <a:gd name="connsiteX26" fmla="*/ 491908 w 589016"/>
              <a:gd name="connsiteY26" fmla="*/ 170566 h 358400"/>
              <a:gd name="connsiteX27" fmla="*/ 501137 w 589016"/>
              <a:gd name="connsiteY27" fmla="*/ 171949 h 358400"/>
              <a:gd name="connsiteX28" fmla="*/ 575389 w 589016"/>
              <a:gd name="connsiteY28" fmla="*/ 270533 h 358400"/>
              <a:gd name="connsiteX29" fmla="*/ 491524 w 589016"/>
              <a:gd name="connsiteY29" fmla="*/ 345600 h 358400"/>
              <a:gd name="connsiteX30" fmla="*/ 423684 w 589016"/>
              <a:gd name="connsiteY30" fmla="*/ 345600 h 358400"/>
              <a:gd name="connsiteX31" fmla="*/ 352004 w 589016"/>
              <a:gd name="connsiteY31" fmla="*/ 345427 h 358400"/>
              <a:gd name="connsiteX32" fmla="*/ 352004 w 589016"/>
              <a:gd name="connsiteY32" fmla="*/ 358227 h 358400"/>
              <a:gd name="connsiteX33" fmla="*/ 423684 w 589016"/>
              <a:gd name="connsiteY33" fmla="*/ 358400 h 358400"/>
              <a:gd name="connsiteX34" fmla="*/ 491524 w 589016"/>
              <a:gd name="connsiteY34" fmla="*/ 358400 h 358400"/>
              <a:gd name="connsiteX35" fmla="*/ 588983 w 589016"/>
              <a:gd name="connsiteY35" fmla="*/ 255796 h 358400"/>
              <a:gd name="connsiteX36" fmla="*/ 503044 w 589016"/>
              <a:gd name="connsiteY36" fmla="*/ 159302 h 35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89016" h="358400">
                <a:moveTo>
                  <a:pt x="503044" y="159302"/>
                </a:moveTo>
                <a:cubicBezTo>
                  <a:pt x="497952" y="127970"/>
                  <a:pt x="480703" y="99912"/>
                  <a:pt x="455044" y="81222"/>
                </a:cubicBezTo>
                <a:cubicBezTo>
                  <a:pt x="428442" y="62587"/>
                  <a:pt x="395373" y="55649"/>
                  <a:pt x="363524" y="62022"/>
                </a:cubicBezTo>
                <a:cubicBezTo>
                  <a:pt x="338412" y="23464"/>
                  <a:pt x="295568" y="148"/>
                  <a:pt x="249553" y="0"/>
                </a:cubicBezTo>
                <a:cubicBezTo>
                  <a:pt x="239002" y="-2"/>
                  <a:pt x="228488" y="1248"/>
                  <a:pt x="218232" y="3725"/>
                </a:cubicBezTo>
                <a:cubicBezTo>
                  <a:pt x="163712" y="17907"/>
                  <a:pt x="122914" y="63253"/>
                  <a:pt x="114552" y="118963"/>
                </a:cubicBezTo>
                <a:cubicBezTo>
                  <a:pt x="78486" y="120227"/>
                  <a:pt x="44892" y="137611"/>
                  <a:pt x="23032" y="166323"/>
                </a:cubicBezTo>
                <a:cubicBezTo>
                  <a:pt x="-2525" y="202257"/>
                  <a:pt x="-7156" y="249032"/>
                  <a:pt x="10859" y="289280"/>
                </a:cubicBezTo>
                <a:cubicBezTo>
                  <a:pt x="29208" y="328850"/>
                  <a:pt x="67800" y="355152"/>
                  <a:pt x="111339" y="357760"/>
                </a:cubicBezTo>
                <a:lnTo>
                  <a:pt x="158059" y="357760"/>
                </a:lnTo>
                <a:lnTo>
                  <a:pt x="236817" y="357952"/>
                </a:lnTo>
                <a:lnTo>
                  <a:pt x="236817" y="345152"/>
                </a:lnTo>
                <a:lnTo>
                  <a:pt x="158065" y="344960"/>
                </a:lnTo>
                <a:lnTo>
                  <a:pt x="111736" y="344960"/>
                </a:lnTo>
                <a:cubicBezTo>
                  <a:pt x="73110" y="342499"/>
                  <a:pt x="38909" y="319145"/>
                  <a:pt x="22558" y="284064"/>
                </a:cubicBezTo>
                <a:cubicBezTo>
                  <a:pt x="6523" y="248012"/>
                  <a:pt x="10616" y="206186"/>
                  <a:pt x="33336" y="173926"/>
                </a:cubicBezTo>
                <a:cubicBezTo>
                  <a:pt x="52935" y="148431"/>
                  <a:pt x="82864" y="132979"/>
                  <a:pt x="115000" y="131763"/>
                </a:cubicBezTo>
                <a:lnTo>
                  <a:pt x="125630" y="131386"/>
                </a:lnTo>
                <a:lnTo>
                  <a:pt x="127204" y="120864"/>
                </a:lnTo>
                <a:cubicBezTo>
                  <a:pt x="134678" y="70253"/>
                  <a:pt x="171711" y="29026"/>
                  <a:pt x="221233" y="16186"/>
                </a:cubicBezTo>
                <a:cubicBezTo>
                  <a:pt x="230506" y="13942"/>
                  <a:pt x="240013" y="12806"/>
                  <a:pt x="249553" y="12800"/>
                </a:cubicBezTo>
                <a:cubicBezTo>
                  <a:pt x="291266" y="12822"/>
                  <a:pt x="330129" y="33971"/>
                  <a:pt x="352798" y="68986"/>
                </a:cubicBezTo>
                <a:lnTo>
                  <a:pt x="357534" y="76237"/>
                </a:lnTo>
                <a:lnTo>
                  <a:pt x="366027" y="74534"/>
                </a:lnTo>
                <a:cubicBezTo>
                  <a:pt x="394377" y="68863"/>
                  <a:pt x="423813" y="75010"/>
                  <a:pt x="447524" y="91552"/>
                </a:cubicBezTo>
                <a:cubicBezTo>
                  <a:pt x="470404" y="108310"/>
                  <a:pt x="485800" y="133373"/>
                  <a:pt x="490404" y="161357"/>
                </a:cubicBezTo>
                <a:lnTo>
                  <a:pt x="491908" y="170566"/>
                </a:lnTo>
                <a:lnTo>
                  <a:pt x="501137" y="171949"/>
                </a:lnTo>
                <a:cubicBezTo>
                  <a:pt x="548865" y="178668"/>
                  <a:pt x="582108" y="222806"/>
                  <a:pt x="575389" y="270533"/>
                </a:cubicBezTo>
                <a:cubicBezTo>
                  <a:pt x="569460" y="312648"/>
                  <a:pt x="534036" y="344355"/>
                  <a:pt x="491524" y="345600"/>
                </a:cubicBezTo>
                <a:lnTo>
                  <a:pt x="423684" y="345600"/>
                </a:lnTo>
                <a:lnTo>
                  <a:pt x="352004" y="345427"/>
                </a:lnTo>
                <a:lnTo>
                  <a:pt x="352004" y="358227"/>
                </a:lnTo>
                <a:lnTo>
                  <a:pt x="423684" y="358400"/>
                </a:lnTo>
                <a:lnTo>
                  <a:pt x="491524" y="358400"/>
                </a:lnTo>
                <a:cubicBezTo>
                  <a:pt x="546770" y="356979"/>
                  <a:pt x="590404" y="311042"/>
                  <a:pt x="588983" y="255796"/>
                </a:cubicBezTo>
                <a:cubicBezTo>
                  <a:pt x="587727" y="206968"/>
                  <a:pt x="551402" y="166181"/>
                  <a:pt x="503044" y="159302"/>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12" name="Freeform: Shape 11">
            <a:extLst>
              <a:ext uri="{FF2B5EF4-FFF2-40B4-BE49-F238E27FC236}">
                <a16:creationId xmlns:a16="http://schemas.microsoft.com/office/drawing/2014/main" id="{6045D76F-26DC-3077-FF9E-EED9FA2BFB8C}"/>
              </a:ext>
            </a:extLst>
          </p:cNvPr>
          <p:cNvSpPr/>
          <p:nvPr/>
        </p:nvSpPr>
        <p:spPr>
          <a:xfrm>
            <a:off x="3808732" y="2854697"/>
            <a:ext cx="201049" cy="277849"/>
          </a:xfrm>
          <a:custGeom>
            <a:avLst/>
            <a:gdLst>
              <a:gd name="connsiteX0" fmla="*/ 106925 w 201049"/>
              <a:gd name="connsiteY0" fmla="*/ 277850 h 277849"/>
              <a:gd name="connsiteX1" fmla="*/ 106925 w 201049"/>
              <a:gd name="connsiteY1" fmla="*/ 24653 h 277849"/>
              <a:gd name="connsiteX2" fmla="*/ 106989 w 201049"/>
              <a:gd name="connsiteY2" fmla="*/ 24589 h 277849"/>
              <a:gd name="connsiteX3" fmla="*/ 107034 w 201049"/>
              <a:gd name="connsiteY3" fmla="*/ 24608 h 277849"/>
              <a:gd name="connsiteX4" fmla="*/ 192000 w 201049"/>
              <a:gd name="connsiteY4" fmla="*/ 109574 h 277849"/>
              <a:gd name="connsiteX5" fmla="*/ 201050 w 201049"/>
              <a:gd name="connsiteY5" fmla="*/ 100525 h 277849"/>
              <a:gd name="connsiteX6" fmla="*/ 100525 w 201049"/>
              <a:gd name="connsiteY6" fmla="*/ 0 h 277849"/>
              <a:gd name="connsiteX7" fmla="*/ 0 w 201049"/>
              <a:gd name="connsiteY7" fmla="*/ 100525 h 277849"/>
              <a:gd name="connsiteX8" fmla="*/ 9050 w 201049"/>
              <a:gd name="connsiteY8" fmla="*/ 109574 h 277849"/>
              <a:gd name="connsiteX9" fmla="*/ 94016 w 201049"/>
              <a:gd name="connsiteY9" fmla="*/ 24608 h 277849"/>
              <a:gd name="connsiteX10" fmla="*/ 94106 w 201049"/>
              <a:gd name="connsiteY10" fmla="*/ 24609 h 277849"/>
              <a:gd name="connsiteX11" fmla="*/ 94125 w 201049"/>
              <a:gd name="connsiteY11" fmla="*/ 24653 h 277849"/>
              <a:gd name="connsiteX12" fmla="*/ 94125 w 201049"/>
              <a:gd name="connsiteY12" fmla="*/ 277850 h 277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1049" h="277849">
                <a:moveTo>
                  <a:pt x="106925" y="277850"/>
                </a:moveTo>
                <a:lnTo>
                  <a:pt x="106925" y="24653"/>
                </a:lnTo>
                <a:cubicBezTo>
                  <a:pt x="106925" y="24618"/>
                  <a:pt x="106954" y="24589"/>
                  <a:pt x="106989" y="24589"/>
                </a:cubicBezTo>
                <a:cubicBezTo>
                  <a:pt x="107006" y="24590"/>
                  <a:pt x="107022" y="24596"/>
                  <a:pt x="107034" y="24608"/>
                </a:cubicBezTo>
                <a:lnTo>
                  <a:pt x="192000" y="109574"/>
                </a:lnTo>
                <a:lnTo>
                  <a:pt x="201050" y="100525"/>
                </a:lnTo>
                <a:lnTo>
                  <a:pt x="100525" y="0"/>
                </a:lnTo>
                <a:lnTo>
                  <a:pt x="0" y="100525"/>
                </a:lnTo>
                <a:lnTo>
                  <a:pt x="9050" y="109574"/>
                </a:lnTo>
                <a:lnTo>
                  <a:pt x="94016" y="24608"/>
                </a:lnTo>
                <a:cubicBezTo>
                  <a:pt x="94041" y="24583"/>
                  <a:pt x="94082" y="24584"/>
                  <a:pt x="94106" y="24609"/>
                </a:cubicBezTo>
                <a:cubicBezTo>
                  <a:pt x="94118" y="24621"/>
                  <a:pt x="94125" y="24636"/>
                  <a:pt x="94125" y="24653"/>
                </a:cubicBezTo>
                <a:lnTo>
                  <a:pt x="94125" y="277850"/>
                </a:lnTo>
                <a:close/>
              </a:path>
            </a:pathLst>
          </a:custGeom>
          <a:solidFill>
            <a:schemeClr val="bg1"/>
          </a:solidFill>
          <a:ln w="6350" cap="flat">
            <a:solidFill>
              <a:schemeClr val="bg1"/>
            </a:solidFill>
            <a:prstDash val="solid"/>
            <a:miter/>
          </a:ln>
        </p:spPr>
        <p:txBody>
          <a:bodyPr rtlCol="0" anchor="ctr"/>
          <a:lstStyle/>
          <a:p>
            <a:endParaRPr lang="en-AU"/>
          </a:p>
        </p:txBody>
      </p:sp>
      <p:grpSp>
        <p:nvGrpSpPr>
          <p:cNvPr id="3" name="Graphic 30" descr="Programmer male outline">
            <a:extLst>
              <a:ext uri="{FF2B5EF4-FFF2-40B4-BE49-F238E27FC236}">
                <a16:creationId xmlns:a16="http://schemas.microsoft.com/office/drawing/2014/main" id="{4205A0FF-D879-A79C-2DF6-49BBF64CEE9D}"/>
              </a:ext>
            </a:extLst>
          </p:cNvPr>
          <p:cNvGrpSpPr/>
          <p:nvPr/>
        </p:nvGrpSpPr>
        <p:grpSpPr>
          <a:xfrm>
            <a:off x="1403200" y="2658950"/>
            <a:ext cx="419528" cy="543996"/>
            <a:chOff x="1403200" y="2658950"/>
            <a:chExt cx="419528" cy="543996"/>
          </a:xfrm>
          <a:solidFill>
            <a:schemeClr val="bg1"/>
          </a:solidFill>
        </p:grpSpPr>
        <p:sp>
          <p:nvSpPr>
            <p:cNvPr id="4" name="Freeform: Shape 3">
              <a:extLst>
                <a:ext uri="{FF2B5EF4-FFF2-40B4-BE49-F238E27FC236}">
                  <a16:creationId xmlns:a16="http://schemas.microsoft.com/office/drawing/2014/main" id="{6B279BE4-4CF3-81B7-E78B-615B59EB4147}"/>
                </a:ext>
              </a:extLst>
            </p:cNvPr>
            <p:cNvSpPr/>
            <p:nvPr/>
          </p:nvSpPr>
          <p:spPr>
            <a:xfrm>
              <a:off x="1403200" y="2658950"/>
              <a:ext cx="419528" cy="499111"/>
            </a:xfrm>
            <a:custGeom>
              <a:avLst/>
              <a:gdLst>
                <a:gd name="connsiteX0" fmla="*/ 303316 w 419528"/>
                <a:gd name="connsiteY0" fmla="*/ 286205 h 499111"/>
                <a:gd name="connsiteX1" fmla="*/ 378584 w 419528"/>
                <a:gd name="connsiteY1" fmla="*/ 325048 h 499111"/>
                <a:gd name="connsiteX2" fmla="*/ 395331 w 419528"/>
                <a:gd name="connsiteY2" fmla="*/ 358545 h 499111"/>
                <a:gd name="connsiteX3" fmla="*/ 406568 w 419528"/>
                <a:gd name="connsiteY3" fmla="*/ 450666 h 499111"/>
                <a:gd name="connsiteX4" fmla="*/ 398640 w 419528"/>
                <a:gd name="connsiteY4" fmla="*/ 468503 h 499111"/>
                <a:gd name="connsiteX5" fmla="*/ 363387 w 419528"/>
                <a:gd name="connsiteY5" fmla="*/ 485606 h 499111"/>
                <a:gd name="connsiteX6" fmla="*/ 363387 w 419528"/>
                <a:gd name="connsiteY6" fmla="*/ 499101 h 499111"/>
                <a:gd name="connsiteX7" fmla="*/ 405784 w 419528"/>
                <a:gd name="connsiteY7" fmla="*/ 479122 h 499111"/>
                <a:gd name="connsiteX8" fmla="*/ 419280 w 419528"/>
                <a:gd name="connsiteY8" fmla="*/ 449159 h 499111"/>
                <a:gd name="connsiteX9" fmla="*/ 408121 w 419528"/>
                <a:gd name="connsiteY9" fmla="*/ 357949 h 499111"/>
                <a:gd name="connsiteX10" fmla="*/ 386584 w 419528"/>
                <a:gd name="connsiteY10" fmla="*/ 315061 h 499111"/>
                <a:gd name="connsiteX11" fmla="*/ 306804 w 419528"/>
                <a:gd name="connsiteY11" fmla="*/ 273874 h 499111"/>
                <a:gd name="connsiteX12" fmla="*/ 275303 w 419528"/>
                <a:gd name="connsiteY12" fmla="*/ 260946 h 499111"/>
                <a:gd name="connsiteX13" fmla="*/ 267362 w 419528"/>
                <a:gd name="connsiteY13" fmla="*/ 249103 h 499111"/>
                <a:gd name="connsiteX14" fmla="*/ 267362 w 419528"/>
                <a:gd name="connsiteY14" fmla="*/ 230239 h 499111"/>
                <a:gd name="connsiteX15" fmla="*/ 305775 w 419528"/>
                <a:gd name="connsiteY15" fmla="*/ 153612 h 499111"/>
                <a:gd name="connsiteX16" fmla="*/ 305775 w 419528"/>
                <a:gd name="connsiteY16" fmla="*/ 135060 h 499111"/>
                <a:gd name="connsiteX17" fmla="*/ 316212 w 419528"/>
                <a:gd name="connsiteY17" fmla="*/ 137244 h 499111"/>
                <a:gd name="connsiteX18" fmla="*/ 322612 w 419528"/>
                <a:gd name="connsiteY18" fmla="*/ 130844 h 499111"/>
                <a:gd name="connsiteX19" fmla="*/ 322284 w 419528"/>
                <a:gd name="connsiteY19" fmla="*/ 128822 h 499111"/>
                <a:gd name="connsiteX20" fmla="*/ 315803 w 419528"/>
                <a:gd name="connsiteY20" fmla="*/ 109366 h 499111"/>
                <a:gd name="connsiteX21" fmla="*/ 309026 w 419528"/>
                <a:gd name="connsiteY21" fmla="*/ 82269 h 499111"/>
                <a:gd name="connsiteX22" fmla="*/ 253961 w 419528"/>
                <a:gd name="connsiteY22" fmla="*/ 11268 h 499111"/>
                <a:gd name="connsiteX23" fmla="*/ 239742 w 419528"/>
                <a:gd name="connsiteY23" fmla="*/ 12316 h 499111"/>
                <a:gd name="connsiteX24" fmla="*/ 237810 w 419528"/>
                <a:gd name="connsiteY24" fmla="*/ 9450 h 499111"/>
                <a:gd name="connsiteX25" fmla="*/ 226311 w 419528"/>
                <a:gd name="connsiteY25" fmla="*/ 1631 h 499111"/>
                <a:gd name="connsiteX26" fmla="*/ 112721 w 419528"/>
                <a:gd name="connsiteY26" fmla="*/ 73584 h 499111"/>
                <a:gd name="connsiteX27" fmla="*/ 108497 w 419528"/>
                <a:gd name="connsiteY27" fmla="*/ 100464 h 499111"/>
                <a:gd name="connsiteX28" fmla="*/ 108437 w 419528"/>
                <a:gd name="connsiteY28" fmla="*/ 110027 h 499111"/>
                <a:gd name="connsiteX29" fmla="*/ 103012 w 419528"/>
                <a:gd name="connsiteY29" fmla="*/ 136049 h 499111"/>
                <a:gd name="connsiteX30" fmla="*/ 91093 w 419528"/>
                <a:gd name="connsiteY30" fmla="*/ 163875 h 499111"/>
                <a:gd name="connsiteX31" fmla="*/ 94453 w 419528"/>
                <a:gd name="connsiteY31" fmla="*/ 172279 h 499111"/>
                <a:gd name="connsiteX32" fmla="*/ 96974 w 419528"/>
                <a:gd name="connsiteY32" fmla="*/ 172797 h 499111"/>
                <a:gd name="connsiteX33" fmla="*/ 98455 w 419528"/>
                <a:gd name="connsiteY33" fmla="*/ 172622 h 499111"/>
                <a:gd name="connsiteX34" fmla="*/ 114947 w 419528"/>
                <a:gd name="connsiteY34" fmla="*/ 168244 h 499111"/>
                <a:gd name="connsiteX35" fmla="*/ 152131 w 419528"/>
                <a:gd name="connsiteY35" fmla="*/ 230202 h 499111"/>
                <a:gd name="connsiteX36" fmla="*/ 152131 w 419528"/>
                <a:gd name="connsiteY36" fmla="*/ 249103 h 499111"/>
                <a:gd name="connsiteX37" fmla="*/ 144190 w 419528"/>
                <a:gd name="connsiteY37" fmla="*/ 260943 h 499111"/>
                <a:gd name="connsiteX38" fmla="*/ 112476 w 419528"/>
                <a:gd name="connsiteY38" fmla="*/ 273961 h 499111"/>
                <a:gd name="connsiteX39" fmla="*/ 33043 w 419528"/>
                <a:gd name="connsiteY39" fmla="*/ 314974 h 499111"/>
                <a:gd name="connsiteX40" fmla="*/ 11396 w 419528"/>
                <a:gd name="connsiteY40" fmla="*/ 357949 h 499111"/>
                <a:gd name="connsiteX41" fmla="*/ 243 w 419528"/>
                <a:gd name="connsiteY41" fmla="*/ 449206 h 499111"/>
                <a:gd name="connsiteX42" fmla="*/ 13753 w 419528"/>
                <a:gd name="connsiteY42" fmla="*/ 479125 h 499111"/>
                <a:gd name="connsiteX43" fmla="*/ 56185 w 419528"/>
                <a:gd name="connsiteY43" fmla="*/ 499111 h 499111"/>
                <a:gd name="connsiteX44" fmla="*/ 56185 w 419528"/>
                <a:gd name="connsiteY44" fmla="*/ 485617 h 499111"/>
                <a:gd name="connsiteX45" fmla="*/ 20894 w 419528"/>
                <a:gd name="connsiteY45" fmla="*/ 468503 h 499111"/>
                <a:gd name="connsiteX46" fmla="*/ 12954 w 419528"/>
                <a:gd name="connsiteY46" fmla="*/ 450711 h 499111"/>
                <a:gd name="connsiteX47" fmla="*/ 24138 w 419528"/>
                <a:gd name="connsiteY47" fmla="*/ 359191 h 499111"/>
                <a:gd name="connsiteX48" fmla="*/ 24185 w 419528"/>
                <a:gd name="connsiteY48" fmla="*/ 358551 h 499111"/>
                <a:gd name="connsiteX49" fmla="*/ 41038 w 419528"/>
                <a:gd name="connsiteY49" fmla="*/ 324970 h 499111"/>
                <a:gd name="connsiteX50" fmla="*/ 116174 w 419528"/>
                <a:gd name="connsiteY50" fmla="*/ 286221 h 499111"/>
                <a:gd name="connsiteX51" fmla="*/ 129486 w 419528"/>
                <a:gd name="connsiteY51" fmla="*/ 281555 h 499111"/>
                <a:gd name="connsiteX52" fmla="*/ 209764 w 419528"/>
                <a:gd name="connsiteY52" fmla="*/ 300819 h 499111"/>
                <a:gd name="connsiteX53" fmla="*/ 290026 w 419528"/>
                <a:gd name="connsiteY53" fmla="*/ 281555 h 499111"/>
                <a:gd name="connsiteX54" fmla="*/ 114777 w 419528"/>
                <a:gd name="connsiteY54" fmla="*/ 141094 h 499111"/>
                <a:gd name="connsiteX55" fmla="*/ 121241 w 419528"/>
                <a:gd name="connsiteY55" fmla="*/ 110106 h 499111"/>
                <a:gd name="connsiteX56" fmla="*/ 121301 w 419528"/>
                <a:gd name="connsiteY56" fmla="*/ 100547 h 499111"/>
                <a:gd name="connsiteX57" fmla="*/ 124891 w 419528"/>
                <a:gd name="connsiteY57" fmla="*/ 77559 h 499111"/>
                <a:gd name="connsiteX58" fmla="*/ 209021 w 419528"/>
                <a:gd name="connsiteY58" fmla="*/ 12797 h 499111"/>
                <a:gd name="connsiteX59" fmla="*/ 223952 w 419528"/>
                <a:gd name="connsiteY59" fmla="*/ 14212 h 499111"/>
                <a:gd name="connsiteX60" fmla="*/ 227193 w 419528"/>
                <a:gd name="connsiteY60" fmla="*/ 16597 h 499111"/>
                <a:gd name="connsiteX61" fmla="*/ 232903 w 419528"/>
                <a:gd name="connsiteY61" fmla="*/ 25072 h 499111"/>
                <a:gd name="connsiteX62" fmla="*/ 241786 w 419528"/>
                <a:gd name="connsiteY62" fmla="*/ 26806 h 499111"/>
                <a:gd name="connsiteX63" fmla="*/ 242075 w 419528"/>
                <a:gd name="connsiteY63" fmla="*/ 26600 h 499111"/>
                <a:gd name="connsiteX64" fmla="*/ 247227 w 419528"/>
                <a:gd name="connsiteY64" fmla="*/ 22703 h 499111"/>
                <a:gd name="connsiteX65" fmla="*/ 247968 w 419528"/>
                <a:gd name="connsiteY65" fmla="*/ 22575 h 499111"/>
                <a:gd name="connsiteX66" fmla="*/ 296465 w 419528"/>
                <a:gd name="connsiteY66" fmla="*/ 84735 h 499111"/>
                <a:gd name="connsiteX67" fmla="*/ 296468 w 419528"/>
                <a:gd name="connsiteY67" fmla="*/ 84735 h 499111"/>
                <a:gd name="connsiteX68" fmla="*/ 303659 w 419528"/>
                <a:gd name="connsiteY68" fmla="*/ 113413 h 499111"/>
                <a:gd name="connsiteX69" fmla="*/ 306277 w 419528"/>
                <a:gd name="connsiteY69" fmla="*/ 121276 h 499111"/>
                <a:gd name="connsiteX70" fmla="*/ 268261 w 419528"/>
                <a:gd name="connsiteY70" fmla="*/ 80060 h 499111"/>
                <a:gd name="connsiteX71" fmla="*/ 263165 w 419528"/>
                <a:gd name="connsiteY71" fmla="*/ 77066 h 499111"/>
                <a:gd name="connsiteX72" fmla="*/ 257788 w 419528"/>
                <a:gd name="connsiteY72" fmla="*/ 79528 h 499111"/>
                <a:gd name="connsiteX73" fmla="*/ 108030 w 419528"/>
                <a:gd name="connsiteY73" fmla="*/ 156844 h 499111"/>
                <a:gd name="connsiteX74" fmla="*/ 127385 w 419528"/>
                <a:gd name="connsiteY74" fmla="*/ 164561 h 499111"/>
                <a:gd name="connsiteX75" fmla="*/ 262214 w 419528"/>
                <a:gd name="connsiteY75" fmla="*/ 94047 h 499111"/>
                <a:gd name="connsiteX76" fmla="*/ 292977 w 419528"/>
                <a:gd name="connsiteY76" fmla="*/ 127711 h 499111"/>
                <a:gd name="connsiteX77" fmla="*/ 292977 w 419528"/>
                <a:gd name="connsiteY77" fmla="*/ 153611 h 499111"/>
                <a:gd name="connsiteX78" fmla="*/ 209872 w 419528"/>
                <a:gd name="connsiteY78" fmla="*/ 236814 h 499111"/>
                <a:gd name="connsiteX79" fmla="*/ 127385 w 419528"/>
                <a:gd name="connsiteY79" fmla="*/ 164559 h 499111"/>
                <a:gd name="connsiteX80" fmla="*/ 209768 w 419528"/>
                <a:gd name="connsiteY80" fmla="*/ 288012 h 499111"/>
                <a:gd name="connsiteX81" fmla="*/ 143710 w 419528"/>
                <a:gd name="connsiteY81" fmla="*/ 274975 h 499111"/>
                <a:gd name="connsiteX82" fmla="*/ 149046 w 419528"/>
                <a:gd name="connsiteY82" fmla="*/ 272784 h 499111"/>
                <a:gd name="connsiteX83" fmla="*/ 164928 w 419528"/>
                <a:gd name="connsiteY83" fmla="*/ 249104 h 499111"/>
                <a:gd name="connsiteX84" fmla="*/ 164928 w 419528"/>
                <a:gd name="connsiteY84" fmla="*/ 238365 h 499111"/>
                <a:gd name="connsiteX85" fmla="*/ 254562 w 419528"/>
                <a:gd name="connsiteY85" fmla="*/ 238461 h 499111"/>
                <a:gd name="connsiteX86" fmla="*/ 254562 w 419528"/>
                <a:gd name="connsiteY86" fmla="*/ 249105 h 499111"/>
                <a:gd name="connsiteX87" fmla="*/ 270441 w 419528"/>
                <a:gd name="connsiteY87" fmla="*/ 272785 h 499111"/>
                <a:gd name="connsiteX88" fmla="*/ 275796 w 419528"/>
                <a:gd name="connsiteY88" fmla="*/ 274983 h 499111"/>
                <a:gd name="connsiteX89" fmla="*/ 209768 w 419528"/>
                <a:gd name="connsiteY89" fmla="*/ 288012 h 49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419528" h="499111">
                  <a:moveTo>
                    <a:pt x="303316" y="286205"/>
                  </a:moveTo>
                  <a:cubicBezTo>
                    <a:pt x="330891" y="296100"/>
                    <a:pt x="356981" y="307375"/>
                    <a:pt x="378584" y="325048"/>
                  </a:cubicBezTo>
                  <a:cubicBezTo>
                    <a:pt x="388930" y="333118"/>
                    <a:pt x="395084" y="345425"/>
                    <a:pt x="395331" y="358545"/>
                  </a:cubicBezTo>
                  <a:lnTo>
                    <a:pt x="406568" y="450666"/>
                  </a:lnTo>
                  <a:cubicBezTo>
                    <a:pt x="407476" y="457627"/>
                    <a:pt x="404415" y="464512"/>
                    <a:pt x="398640" y="468503"/>
                  </a:cubicBezTo>
                  <a:cubicBezTo>
                    <a:pt x="387629" y="475619"/>
                    <a:pt x="375790" y="481363"/>
                    <a:pt x="363387" y="485606"/>
                  </a:cubicBezTo>
                  <a:lnTo>
                    <a:pt x="363387" y="499101"/>
                  </a:lnTo>
                  <a:cubicBezTo>
                    <a:pt x="378324" y="494304"/>
                    <a:pt x="392576" y="487589"/>
                    <a:pt x="405784" y="479122"/>
                  </a:cubicBezTo>
                  <a:cubicBezTo>
                    <a:pt x="415548" y="472458"/>
                    <a:pt x="420759" y="460888"/>
                    <a:pt x="419280" y="449159"/>
                  </a:cubicBezTo>
                  <a:lnTo>
                    <a:pt x="408121" y="357949"/>
                  </a:lnTo>
                  <a:cubicBezTo>
                    <a:pt x="407713" y="341153"/>
                    <a:pt x="399812" y="325420"/>
                    <a:pt x="386584" y="315061"/>
                  </a:cubicBezTo>
                  <a:cubicBezTo>
                    <a:pt x="363366" y="296066"/>
                    <a:pt x="335799" y="284235"/>
                    <a:pt x="306804" y="273874"/>
                  </a:cubicBezTo>
                  <a:lnTo>
                    <a:pt x="275303" y="260946"/>
                  </a:lnTo>
                  <a:cubicBezTo>
                    <a:pt x="270490" y="258986"/>
                    <a:pt x="267348" y="254300"/>
                    <a:pt x="267362" y="249103"/>
                  </a:cubicBezTo>
                  <a:lnTo>
                    <a:pt x="267362" y="230239"/>
                  </a:lnTo>
                  <a:cubicBezTo>
                    <a:pt x="291515" y="212168"/>
                    <a:pt x="305748" y="183777"/>
                    <a:pt x="305775" y="153612"/>
                  </a:cubicBezTo>
                  <a:lnTo>
                    <a:pt x="305775" y="135060"/>
                  </a:lnTo>
                  <a:cubicBezTo>
                    <a:pt x="309089" y="136427"/>
                    <a:pt x="312628" y="137167"/>
                    <a:pt x="316212" y="137244"/>
                  </a:cubicBezTo>
                  <a:cubicBezTo>
                    <a:pt x="319747" y="137244"/>
                    <a:pt x="322612" y="134378"/>
                    <a:pt x="322612" y="130844"/>
                  </a:cubicBezTo>
                  <a:cubicBezTo>
                    <a:pt x="322612" y="130156"/>
                    <a:pt x="322501" y="129474"/>
                    <a:pt x="322284" y="128822"/>
                  </a:cubicBezTo>
                  <a:lnTo>
                    <a:pt x="315803" y="109366"/>
                  </a:lnTo>
                  <a:cubicBezTo>
                    <a:pt x="312976" y="100485"/>
                    <a:pt x="310712" y="91435"/>
                    <a:pt x="309026" y="82269"/>
                  </a:cubicBezTo>
                  <a:cubicBezTo>
                    <a:pt x="302715" y="51325"/>
                    <a:pt x="282361" y="25081"/>
                    <a:pt x="253961" y="11268"/>
                  </a:cubicBezTo>
                  <a:cubicBezTo>
                    <a:pt x="249406" y="8895"/>
                    <a:pt x="243900" y="9300"/>
                    <a:pt x="239742" y="12316"/>
                  </a:cubicBezTo>
                  <a:lnTo>
                    <a:pt x="237810" y="9450"/>
                  </a:lnTo>
                  <a:cubicBezTo>
                    <a:pt x="235189" y="5399"/>
                    <a:pt x="231042" y="2579"/>
                    <a:pt x="226311" y="1631"/>
                  </a:cubicBezTo>
                  <a:cubicBezTo>
                    <a:pt x="176771" y="-7683"/>
                    <a:pt x="128999" y="23766"/>
                    <a:pt x="112721" y="73584"/>
                  </a:cubicBezTo>
                  <a:cubicBezTo>
                    <a:pt x="109932" y="82272"/>
                    <a:pt x="108507" y="91340"/>
                    <a:pt x="108497" y="100464"/>
                  </a:cubicBezTo>
                  <a:lnTo>
                    <a:pt x="108437" y="110027"/>
                  </a:lnTo>
                  <a:cubicBezTo>
                    <a:pt x="108392" y="118977"/>
                    <a:pt x="106548" y="127827"/>
                    <a:pt x="103012" y="136049"/>
                  </a:cubicBezTo>
                  <a:lnTo>
                    <a:pt x="91093" y="163875"/>
                  </a:lnTo>
                  <a:cubicBezTo>
                    <a:pt x="89700" y="167124"/>
                    <a:pt x="91205" y="170886"/>
                    <a:pt x="94453" y="172279"/>
                  </a:cubicBezTo>
                  <a:cubicBezTo>
                    <a:pt x="95250" y="172621"/>
                    <a:pt x="96108" y="172797"/>
                    <a:pt x="96974" y="172797"/>
                  </a:cubicBezTo>
                  <a:cubicBezTo>
                    <a:pt x="97473" y="172797"/>
                    <a:pt x="97970" y="172739"/>
                    <a:pt x="98455" y="172622"/>
                  </a:cubicBezTo>
                  <a:cubicBezTo>
                    <a:pt x="99525" y="172366"/>
                    <a:pt x="105614" y="170894"/>
                    <a:pt x="114947" y="168244"/>
                  </a:cubicBezTo>
                  <a:cubicBezTo>
                    <a:pt x="118793" y="192954"/>
                    <a:pt x="132135" y="215185"/>
                    <a:pt x="152131" y="230202"/>
                  </a:cubicBezTo>
                  <a:lnTo>
                    <a:pt x="152131" y="249103"/>
                  </a:lnTo>
                  <a:cubicBezTo>
                    <a:pt x="152144" y="254300"/>
                    <a:pt x="149002" y="258984"/>
                    <a:pt x="144190" y="260943"/>
                  </a:cubicBezTo>
                  <a:lnTo>
                    <a:pt x="112476" y="273961"/>
                  </a:lnTo>
                  <a:cubicBezTo>
                    <a:pt x="83572" y="284301"/>
                    <a:pt x="56107" y="296105"/>
                    <a:pt x="33043" y="314974"/>
                  </a:cubicBezTo>
                  <a:cubicBezTo>
                    <a:pt x="19760" y="325338"/>
                    <a:pt x="11817" y="341107"/>
                    <a:pt x="11396" y="357949"/>
                  </a:cubicBezTo>
                  <a:lnTo>
                    <a:pt x="243" y="449206"/>
                  </a:lnTo>
                  <a:cubicBezTo>
                    <a:pt x="-1219" y="460924"/>
                    <a:pt x="3996" y="472474"/>
                    <a:pt x="13753" y="479125"/>
                  </a:cubicBezTo>
                  <a:cubicBezTo>
                    <a:pt x="26972" y="487594"/>
                    <a:pt x="41236" y="494312"/>
                    <a:pt x="56185" y="499111"/>
                  </a:cubicBezTo>
                  <a:lnTo>
                    <a:pt x="56185" y="485617"/>
                  </a:lnTo>
                  <a:cubicBezTo>
                    <a:pt x="43768" y="481371"/>
                    <a:pt x="31916" y="475624"/>
                    <a:pt x="20894" y="468503"/>
                  </a:cubicBezTo>
                  <a:cubicBezTo>
                    <a:pt x="15127" y="464525"/>
                    <a:pt x="12064" y="457660"/>
                    <a:pt x="12954" y="450711"/>
                  </a:cubicBezTo>
                  <a:lnTo>
                    <a:pt x="24138" y="359191"/>
                  </a:lnTo>
                  <a:lnTo>
                    <a:pt x="24185" y="358551"/>
                  </a:lnTo>
                  <a:cubicBezTo>
                    <a:pt x="24443" y="345387"/>
                    <a:pt x="30637" y="333045"/>
                    <a:pt x="41038" y="324970"/>
                  </a:cubicBezTo>
                  <a:cubicBezTo>
                    <a:pt x="62547" y="307370"/>
                    <a:pt x="88610" y="296113"/>
                    <a:pt x="116174" y="286221"/>
                  </a:cubicBezTo>
                  <a:lnTo>
                    <a:pt x="129486" y="281555"/>
                  </a:lnTo>
                  <a:cubicBezTo>
                    <a:pt x="146801" y="293495"/>
                    <a:pt x="177060" y="300819"/>
                    <a:pt x="209764" y="300819"/>
                  </a:cubicBezTo>
                  <a:cubicBezTo>
                    <a:pt x="242454" y="300819"/>
                    <a:pt x="272711" y="293497"/>
                    <a:pt x="290026" y="281555"/>
                  </a:cubicBezTo>
                  <a:close/>
                  <a:moveTo>
                    <a:pt x="114777" y="141094"/>
                  </a:moveTo>
                  <a:cubicBezTo>
                    <a:pt x="118989" y="131303"/>
                    <a:pt x="121188" y="120765"/>
                    <a:pt x="121241" y="110106"/>
                  </a:cubicBezTo>
                  <a:lnTo>
                    <a:pt x="121301" y="100547"/>
                  </a:lnTo>
                  <a:cubicBezTo>
                    <a:pt x="121301" y="92744"/>
                    <a:pt x="122512" y="84989"/>
                    <a:pt x="124891" y="77559"/>
                  </a:cubicBezTo>
                  <a:cubicBezTo>
                    <a:pt x="137543" y="38822"/>
                    <a:pt x="171356" y="12797"/>
                    <a:pt x="209021" y="12797"/>
                  </a:cubicBezTo>
                  <a:cubicBezTo>
                    <a:pt x="214031" y="12806"/>
                    <a:pt x="219030" y="13279"/>
                    <a:pt x="223952" y="14212"/>
                  </a:cubicBezTo>
                  <a:cubicBezTo>
                    <a:pt x="225305" y="14550"/>
                    <a:pt x="226469" y="15407"/>
                    <a:pt x="227193" y="16597"/>
                  </a:cubicBezTo>
                  <a:lnTo>
                    <a:pt x="232903" y="25072"/>
                  </a:lnTo>
                  <a:cubicBezTo>
                    <a:pt x="234877" y="28004"/>
                    <a:pt x="238854" y="28780"/>
                    <a:pt x="241786" y="26806"/>
                  </a:cubicBezTo>
                  <a:cubicBezTo>
                    <a:pt x="241884" y="26740"/>
                    <a:pt x="241980" y="26671"/>
                    <a:pt x="242075" y="26600"/>
                  </a:cubicBezTo>
                  <a:lnTo>
                    <a:pt x="247227" y="22703"/>
                  </a:lnTo>
                  <a:cubicBezTo>
                    <a:pt x="247433" y="22529"/>
                    <a:pt x="247716" y="22479"/>
                    <a:pt x="247968" y="22575"/>
                  </a:cubicBezTo>
                  <a:cubicBezTo>
                    <a:pt x="273033" y="34487"/>
                    <a:pt x="291008" y="57526"/>
                    <a:pt x="296465" y="84735"/>
                  </a:cubicBezTo>
                  <a:lnTo>
                    <a:pt x="296468" y="84735"/>
                  </a:lnTo>
                  <a:cubicBezTo>
                    <a:pt x="298255" y="94437"/>
                    <a:pt x="300657" y="104015"/>
                    <a:pt x="303659" y="113413"/>
                  </a:cubicBezTo>
                  <a:lnTo>
                    <a:pt x="306277" y="121276"/>
                  </a:lnTo>
                  <a:cubicBezTo>
                    <a:pt x="292737" y="113607"/>
                    <a:pt x="276796" y="93666"/>
                    <a:pt x="268261" y="80060"/>
                  </a:cubicBezTo>
                  <a:cubicBezTo>
                    <a:pt x="267153" y="78290"/>
                    <a:pt x="265250" y="77173"/>
                    <a:pt x="263165" y="77066"/>
                  </a:cubicBezTo>
                  <a:cubicBezTo>
                    <a:pt x="261075" y="76945"/>
                    <a:pt x="259061" y="77867"/>
                    <a:pt x="257788" y="79528"/>
                  </a:cubicBezTo>
                  <a:cubicBezTo>
                    <a:pt x="225771" y="120691"/>
                    <a:pt x="140277" y="147806"/>
                    <a:pt x="108030" y="156844"/>
                  </a:cubicBezTo>
                  <a:close/>
                  <a:moveTo>
                    <a:pt x="127385" y="164561"/>
                  </a:moveTo>
                  <a:cubicBezTo>
                    <a:pt x="165024" y="152987"/>
                    <a:pt x="229621" y="129157"/>
                    <a:pt x="262214" y="94047"/>
                  </a:cubicBezTo>
                  <a:cubicBezTo>
                    <a:pt x="270766" y="106713"/>
                    <a:pt x="281131" y="118055"/>
                    <a:pt x="292977" y="127711"/>
                  </a:cubicBezTo>
                  <a:lnTo>
                    <a:pt x="292977" y="153611"/>
                  </a:lnTo>
                  <a:cubicBezTo>
                    <a:pt x="293004" y="199536"/>
                    <a:pt x="255796" y="236787"/>
                    <a:pt x="209872" y="236814"/>
                  </a:cubicBezTo>
                  <a:cubicBezTo>
                    <a:pt x="168141" y="236839"/>
                    <a:pt x="132855" y="205930"/>
                    <a:pt x="127385" y="164559"/>
                  </a:cubicBezTo>
                  <a:close/>
                  <a:moveTo>
                    <a:pt x="209768" y="288012"/>
                  </a:moveTo>
                  <a:cubicBezTo>
                    <a:pt x="187058" y="288572"/>
                    <a:pt x="164504" y="284120"/>
                    <a:pt x="143710" y="274975"/>
                  </a:cubicBezTo>
                  <a:lnTo>
                    <a:pt x="149046" y="272784"/>
                  </a:lnTo>
                  <a:cubicBezTo>
                    <a:pt x="158669" y="268862"/>
                    <a:pt x="164951" y="259495"/>
                    <a:pt x="164928" y="249104"/>
                  </a:cubicBezTo>
                  <a:lnTo>
                    <a:pt x="164928" y="238365"/>
                  </a:lnTo>
                  <a:cubicBezTo>
                    <a:pt x="192924" y="253329"/>
                    <a:pt x="226534" y="253365"/>
                    <a:pt x="254562" y="238461"/>
                  </a:cubicBezTo>
                  <a:lnTo>
                    <a:pt x="254562" y="249105"/>
                  </a:lnTo>
                  <a:cubicBezTo>
                    <a:pt x="254540" y="259494"/>
                    <a:pt x="260820" y="268861"/>
                    <a:pt x="270441" y="272785"/>
                  </a:cubicBezTo>
                  <a:lnTo>
                    <a:pt x="275796" y="274983"/>
                  </a:lnTo>
                  <a:cubicBezTo>
                    <a:pt x="255010" y="284122"/>
                    <a:pt x="232467" y="288571"/>
                    <a:pt x="209768" y="288012"/>
                  </a:cubicBezTo>
                  <a:close/>
                </a:path>
              </a:pathLst>
            </a:custGeom>
            <a:solidFill>
              <a:schemeClr val="bg1"/>
            </a:solidFill>
            <a:ln w="6350" cap="flat">
              <a:solidFill>
                <a:schemeClr val="bg1"/>
              </a:solidFill>
              <a:prstDash val="solid"/>
              <a:miter/>
            </a:ln>
          </p:spPr>
          <p:txBody>
            <a:bodyPr rtlCol="0" anchor="ctr"/>
            <a:lstStyle/>
            <a:p>
              <a:endParaRPr lang="en-AU"/>
            </a:p>
          </p:txBody>
        </p:sp>
        <p:sp>
          <p:nvSpPr>
            <p:cNvPr id="5" name="Freeform: Shape 4">
              <a:extLst>
                <a:ext uri="{FF2B5EF4-FFF2-40B4-BE49-F238E27FC236}">
                  <a16:creationId xmlns:a16="http://schemas.microsoft.com/office/drawing/2014/main" id="{D94B3EF4-3C63-0BB5-86A2-594DE24AEFA1}"/>
                </a:ext>
              </a:extLst>
            </p:cNvPr>
            <p:cNvSpPr/>
            <p:nvPr/>
          </p:nvSpPr>
          <p:spPr>
            <a:xfrm>
              <a:off x="1427388" y="2998146"/>
              <a:ext cx="371198" cy="204800"/>
            </a:xfrm>
            <a:custGeom>
              <a:avLst/>
              <a:gdLst>
                <a:gd name="connsiteX0" fmla="*/ 326399 w 371198"/>
                <a:gd name="connsiteY0" fmla="*/ 22656 h 204800"/>
                <a:gd name="connsiteX1" fmla="*/ 303615 w 371198"/>
                <a:gd name="connsiteY1" fmla="*/ 0 h 204800"/>
                <a:gd name="connsiteX2" fmla="*/ 303552 w 371198"/>
                <a:gd name="connsiteY2" fmla="*/ 0 h 204800"/>
                <a:gd name="connsiteX3" fmla="*/ 67456 w 371198"/>
                <a:gd name="connsiteY3" fmla="*/ 0 h 204800"/>
                <a:gd name="connsiteX4" fmla="*/ 44800 w 371198"/>
                <a:gd name="connsiteY4" fmla="*/ 22656 h 204800"/>
                <a:gd name="connsiteX5" fmla="*/ 44800 w 371198"/>
                <a:gd name="connsiteY5" fmla="*/ 167616 h 204800"/>
                <a:gd name="connsiteX6" fmla="*/ 0 w 371198"/>
                <a:gd name="connsiteY6" fmla="*/ 167616 h 204800"/>
                <a:gd name="connsiteX7" fmla="*/ 0 w 371198"/>
                <a:gd name="connsiteY7" fmla="*/ 182170 h 204800"/>
                <a:gd name="connsiteX8" fmla="*/ 22655 w 371198"/>
                <a:gd name="connsiteY8" fmla="*/ 204800 h 204800"/>
                <a:gd name="connsiteX9" fmla="*/ 348568 w 371198"/>
                <a:gd name="connsiteY9" fmla="*/ 204800 h 204800"/>
                <a:gd name="connsiteX10" fmla="*/ 371199 w 371198"/>
                <a:gd name="connsiteY10" fmla="*/ 182144 h 204800"/>
                <a:gd name="connsiteX11" fmla="*/ 371199 w 371198"/>
                <a:gd name="connsiteY11" fmla="*/ 167616 h 204800"/>
                <a:gd name="connsiteX12" fmla="*/ 326399 w 371198"/>
                <a:gd name="connsiteY12" fmla="*/ 167616 h 204800"/>
                <a:gd name="connsiteX13" fmla="*/ 358399 w 371198"/>
                <a:gd name="connsiteY13" fmla="*/ 180416 h 204800"/>
                <a:gd name="connsiteX14" fmla="*/ 358399 w 371198"/>
                <a:gd name="connsiteY14" fmla="*/ 182120 h 204800"/>
                <a:gd name="connsiteX15" fmla="*/ 348543 w 371198"/>
                <a:gd name="connsiteY15" fmla="*/ 192000 h 204800"/>
                <a:gd name="connsiteX16" fmla="*/ 22680 w 371198"/>
                <a:gd name="connsiteY16" fmla="*/ 192000 h 204800"/>
                <a:gd name="connsiteX17" fmla="*/ 12799 w 371198"/>
                <a:gd name="connsiteY17" fmla="*/ 182144 h 204800"/>
                <a:gd name="connsiteX18" fmla="*/ 12799 w 371198"/>
                <a:gd name="connsiteY18" fmla="*/ 180416 h 204800"/>
                <a:gd name="connsiteX19" fmla="*/ 57599 w 371198"/>
                <a:gd name="connsiteY19" fmla="*/ 180416 h 204800"/>
                <a:gd name="connsiteX20" fmla="*/ 57599 w 371198"/>
                <a:gd name="connsiteY20" fmla="*/ 22656 h 204800"/>
                <a:gd name="connsiteX21" fmla="*/ 67455 w 371198"/>
                <a:gd name="connsiteY21" fmla="*/ 12800 h 204800"/>
                <a:gd name="connsiteX22" fmla="*/ 303743 w 371198"/>
                <a:gd name="connsiteY22" fmla="*/ 12800 h 204800"/>
                <a:gd name="connsiteX23" fmla="*/ 313599 w 371198"/>
                <a:gd name="connsiteY23" fmla="*/ 22656 h 204800"/>
                <a:gd name="connsiteX24" fmla="*/ 313599 w 371198"/>
                <a:gd name="connsiteY24" fmla="*/ 180416 h 20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71198" h="204800">
                  <a:moveTo>
                    <a:pt x="326399" y="22656"/>
                  </a:moveTo>
                  <a:cubicBezTo>
                    <a:pt x="326364" y="10108"/>
                    <a:pt x="316163" y="-35"/>
                    <a:pt x="303615" y="0"/>
                  </a:cubicBezTo>
                  <a:cubicBezTo>
                    <a:pt x="303594" y="0"/>
                    <a:pt x="303573" y="0"/>
                    <a:pt x="303552" y="0"/>
                  </a:cubicBezTo>
                  <a:lnTo>
                    <a:pt x="67456" y="0"/>
                  </a:lnTo>
                  <a:cubicBezTo>
                    <a:pt x="54949" y="14"/>
                    <a:pt x="44813" y="10149"/>
                    <a:pt x="44800" y="22656"/>
                  </a:cubicBezTo>
                  <a:lnTo>
                    <a:pt x="44800" y="167616"/>
                  </a:lnTo>
                  <a:lnTo>
                    <a:pt x="0" y="167616"/>
                  </a:lnTo>
                  <a:lnTo>
                    <a:pt x="0" y="182170"/>
                  </a:lnTo>
                  <a:cubicBezTo>
                    <a:pt x="84" y="194643"/>
                    <a:pt x="10182" y="204730"/>
                    <a:pt x="22655" y="204800"/>
                  </a:cubicBezTo>
                  <a:lnTo>
                    <a:pt x="348568" y="204800"/>
                  </a:lnTo>
                  <a:cubicBezTo>
                    <a:pt x="361041" y="204716"/>
                    <a:pt x="371129" y="194618"/>
                    <a:pt x="371199" y="182144"/>
                  </a:cubicBezTo>
                  <a:lnTo>
                    <a:pt x="371199" y="167616"/>
                  </a:lnTo>
                  <a:lnTo>
                    <a:pt x="326399" y="167616"/>
                  </a:lnTo>
                  <a:close/>
                  <a:moveTo>
                    <a:pt x="358399" y="180416"/>
                  </a:moveTo>
                  <a:lnTo>
                    <a:pt x="358399" y="182120"/>
                  </a:lnTo>
                  <a:cubicBezTo>
                    <a:pt x="358365" y="187553"/>
                    <a:pt x="353976" y="191953"/>
                    <a:pt x="348543" y="192000"/>
                  </a:cubicBezTo>
                  <a:lnTo>
                    <a:pt x="22680" y="192000"/>
                  </a:lnTo>
                  <a:cubicBezTo>
                    <a:pt x="17247" y="191967"/>
                    <a:pt x="12846" y="187578"/>
                    <a:pt x="12799" y="182144"/>
                  </a:cubicBezTo>
                  <a:lnTo>
                    <a:pt x="12799" y="180416"/>
                  </a:lnTo>
                  <a:lnTo>
                    <a:pt x="57599" y="180416"/>
                  </a:lnTo>
                  <a:lnTo>
                    <a:pt x="57599" y="22656"/>
                  </a:lnTo>
                  <a:cubicBezTo>
                    <a:pt x="57605" y="17215"/>
                    <a:pt x="62014" y="12806"/>
                    <a:pt x="67455" y="12800"/>
                  </a:cubicBezTo>
                  <a:lnTo>
                    <a:pt x="303743" y="12800"/>
                  </a:lnTo>
                  <a:cubicBezTo>
                    <a:pt x="309183" y="12806"/>
                    <a:pt x="313592" y="17215"/>
                    <a:pt x="313599" y="22656"/>
                  </a:cubicBezTo>
                  <a:lnTo>
                    <a:pt x="313599" y="180416"/>
                  </a:lnTo>
                  <a:close/>
                </a:path>
              </a:pathLst>
            </a:custGeom>
            <a:solidFill>
              <a:schemeClr val="bg1"/>
            </a:solidFill>
            <a:ln w="6350" cap="flat">
              <a:solidFill>
                <a:schemeClr val="bg1"/>
              </a:solidFill>
              <a:prstDash val="solid"/>
              <a:miter/>
            </a:ln>
          </p:spPr>
          <p:txBody>
            <a:bodyPr rtlCol="0" anchor="ctr"/>
            <a:lstStyle/>
            <a:p>
              <a:endParaRPr lang="en-AU"/>
            </a:p>
          </p:txBody>
        </p:sp>
        <p:sp>
          <p:nvSpPr>
            <p:cNvPr id="6" name="Freeform: Shape 5">
              <a:extLst>
                <a:ext uri="{FF2B5EF4-FFF2-40B4-BE49-F238E27FC236}">
                  <a16:creationId xmlns:a16="http://schemas.microsoft.com/office/drawing/2014/main" id="{F1C16976-E91F-461E-64E0-3EE7461CF465}"/>
                </a:ext>
              </a:extLst>
            </p:cNvPr>
            <p:cNvSpPr/>
            <p:nvPr/>
          </p:nvSpPr>
          <p:spPr>
            <a:xfrm>
              <a:off x="1534921" y="3062338"/>
              <a:ext cx="44928" cy="71808"/>
            </a:xfrm>
            <a:custGeom>
              <a:avLst/>
              <a:gdLst>
                <a:gd name="connsiteX0" fmla="*/ 35904 w 44928"/>
                <a:gd name="connsiteY0" fmla="*/ 0 h 71808"/>
                <a:gd name="connsiteX1" fmla="*/ 0 w 44928"/>
                <a:gd name="connsiteY1" fmla="*/ 35904 h 71808"/>
                <a:gd name="connsiteX2" fmla="*/ 35904 w 44928"/>
                <a:gd name="connsiteY2" fmla="*/ 71808 h 71808"/>
                <a:gd name="connsiteX3" fmla="*/ 44928 w 44928"/>
                <a:gd name="connsiteY3" fmla="*/ 62784 h 71808"/>
                <a:gd name="connsiteX4" fmla="*/ 18112 w 44928"/>
                <a:gd name="connsiteY4" fmla="*/ 35904 h 71808"/>
                <a:gd name="connsiteX5" fmla="*/ 44928 w 44928"/>
                <a:gd name="connsiteY5" fmla="*/ 9024 h 71808"/>
                <a:gd name="connsiteX6" fmla="*/ 35904 w 44928"/>
                <a:gd name="connsiteY6" fmla="*/ 0 h 71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28" h="71808">
                  <a:moveTo>
                    <a:pt x="35904" y="0"/>
                  </a:moveTo>
                  <a:lnTo>
                    <a:pt x="0" y="35904"/>
                  </a:lnTo>
                  <a:lnTo>
                    <a:pt x="35904" y="71808"/>
                  </a:lnTo>
                  <a:lnTo>
                    <a:pt x="44928" y="62784"/>
                  </a:lnTo>
                  <a:lnTo>
                    <a:pt x="18112" y="35904"/>
                  </a:lnTo>
                  <a:lnTo>
                    <a:pt x="44928" y="9024"/>
                  </a:lnTo>
                  <a:lnTo>
                    <a:pt x="35904" y="0"/>
                  </a:lnTo>
                  <a:close/>
                </a:path>
              </a:pathLst>
            </a:custGeom>
            <a:solidFill>
              <a:schemeClr val="bg1"/>
            </a:solidFill>
            <a:ln w="6350" cap="flat">
              <a:solidFill>
                <a:schemeClr val="bg1"/>
              </a:solidFill>
              <a:prstDash val="solid"/>
              <a:miter/>
            </a:ln>
          </p:spPr>
          <p:txBody>
            <a:bodyPr rtlCol="0" anchor="ctr"/>
            <a:lstStyle/>
            <a:p>
              <a:endParaRPr lang="en-AU"/>
            </a:p>
          </p:txBody>
        </p:sp>
        <p:sp>
          <p:nvSpPr>
            <p:cNvPr id="7" name="Freeform: Shape 6">
              <a:extLst>
                <a:ext uri="{FF2B5EF4-FFF2-40B4-BE49-F238E27FC236}">
                  <a16:creationId xmlns:a16="http://schemas.microsoft.com/office/drawing/2014/main" id="{CF5D1B15-2B51-4D0F-8E61-FD265A72D156}"/>
                </a:ext>
              </a:extLst>
            </p:cNvPr>
            <p:cNvSpPr/>
            <p:nvPr/>
          </p:nvSpPr>
          <p:spPr>
            <a:xfrm>
              <a:off x="1645897" y="3062338"/>
              <a:ext cx="44928" cy="71808"/>
            </a:xfrm>
            <a:custGeom>
              <a:avLst/>
              <a:gdLst>
                <a:gd name="connsiteX0" fmla="*/ 0 w 44928"/>
                <a:gd name="connsiteY0" fmla="*/ 9024 h 71808"/>
                <a:gd name="connsiteX1" fmla="*/ 26816 w 44928"/>
                <a:gd name="connsiteY1" fmla="*/ 35904 h 71808"/>
                <a:gd name="connsiteX2" fmla="*/ 0 w 44928"/>
                <a:gd name="connsiteY2" fmla="*/ 62784 h 71808"/>
                <a:gd name="connsiteX3" fmla="*/ 9024 w 44928"/>
                <a:gd name="connsiteY3" fmla="*/ 71808 h 71808"/>
                <a:gd name="connsiteX4" fmla="*/ 44928 w 44928"/>
                <a:gd name="connsiteY4" fmla="*/ 35904 h 71808"/>
                <a:gd name="connsiteX5" fmla="*/ 9024 w 44928"/>
                <a:gd name="connsiteY5" fmla="*/ 0 h 71808"/>
                <a:gd name="connsiteX6" fmla="*/ 0 w 44928"/>
                <a:gd name="connsiteY6" fmla="*/ 9024 h 71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28" h="71808">
                  <a:moveTo>
                    <a:pt x="0" y="9024"/>
                  </a:moveTo>
                  <a:lnTo>
                    <a:pt x="26816" y="35904"/>
                  </a:lnTo>
                  <a:lnTo>
                    <a:pt x="0" y="62784"/>
                  </a:lnTo>
                  <a:lnTo>
                    <a:pt x="9024" y="71808"/>
                  </a:lnTo>
                  <a:lnTo>
                    <a:pt x="44928" y="35904"/>
                  </a:lnTo>
                  <a:lnTo>
                    <a:pt x="9024" y="0"/>
                  </a:lnTo>
                  <a:lnTo>
                    <a:pt x="0" y="9024"/>
                  </a:lnTo>
                  <a:close/>
                </a:path>
              </a:pathLst>
            </a:custGeom>
            <a:solidFill>
              <a:schemeClr val="bg1"/>
            </a:solidFill>
            <a:ln w="6350" cap="flat">
              <a:solidFill>
                <a:schemeClr val="bg1"/>
              </a:solidFill>
              <a:prstDash val="solid"/>
              <a:miter/>
            </a:ln>
          </p:spPr>
          <p:txBody>
            <a:bodyPr rtlCol="0" anchor="ctr"/>
            <a:lstStyle/>
            <a:p>
              <a:endParaRPr lang="en-AU"/>
            </a:p>
          </p:txBody>
        </p:sp>
        <p:sp>
          <p:nvSpPr>
            <p:cNvPr id="9" name="Freeform: Shape 8">
              <a:extLst>
                <a:ext uri="{FF2B5EF4-FFF2-40B4-BE49-F238E27FC236}">
                  <a16:creationId xmlns:a16="http://schemas.microsoft.com/office/drawing/2014/main" id="{C0B2F07A-D811-3698-CCDF-AF16D86D4666}"/>
                </a:ext>
              </a:extLst>
            </p:cNvPr>
            <p:cNvSpPr/>
            <p:nvPr/>
          </p:nvSpPr>
          <p:spPr>
            <a:xfrm>
              <a:off x="1591881" y="3061251"/>
              <a:ext cx="41791" cy="77375"/>
            </a:xfrm>
            <a:custGeom>
              <a:avLst/>
              <a:gdLst>
                <a:gd name="connsiteX0" fmla="*/ 0 w 41791"/>
                <a:gd name="connsiteY0" fmla="*/ 72448 h 77375"/>
                <a:gd name="connsiteX1" fmla="*/ 11840 w 41791"/>
                <a:gd name="connsiteY1" fmla="*/ 77376 h 77375"/>
                <a:gd name="connsiteX2" fmla="*/ 41792 w 41791"/>
                <a:gd name="connsiteY2" fmla="*/ 4928 h 77375"/>
                <a:gd name="connsiteX3" fmla="*/ 30016 w 41791"/>
                <a:gd name="connsiteY3" fmla="*/ 0 h 77375"/>
                <a:gd name="connsiteX4" fmla="*/ 0 w 41791"/>
                <a:gd name="connsiteY4" fmla="*/ 72448 h 77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791" h="77375">
                  <a:moveTo>
                    <a:pt x="0" y="72448"/>
                  </a:moveTo>
                  <a:lnTo>
                    <a:pt x="11840" y="77376"/>
                  </a:lnTo>
                  <a:lnTo>
                    <a:pt x="41792" y="4928"/>
                  </a:lnTo>
                  <a:lnTo>
                    <a:pt x="30016" y="0"/>
                  </a:lnTo>
                  <a:lnTo>
                    <a:pt x="0" y="72448"/>
                  </a:lnTo>
                  <a:close/>
                </a:path>
              </a:pathLst>
            </a:custGeom>
            <a:solidFill>
              <a:schemeClr val="bg1"/>
            </a:solidFill>
            <a:ln w="6350" cap="flat">
              <a:solidFill>
                <a:schemeClr val="bg1"/>
              </a:solidFill>
              <a:prstDash val="solid"/>
              <a:miter/>
            </a:ln>
          </p:spPr>
          <p:txBody>
            <a:bodyPr rtlCol="0" anchor="ctr"/>
            <a:lstStyle/>
            <a:p>
              <a:endParaRPr lang="en-AU"/>
            </a:p>
          </p:txBody>
        </p:sp>
      </p:grpSp>
    </p:spTree>
    <p:extLst>
      <p:ext uri="{BB962C8B-B14F-4D97-AF65-F5344CB8AC3E}">
        <p14:creationId xmlns:p14="http://schemas.microsoft.com/office/powerpoint/2010/main" val="2262390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9E47F10-542F-BCE2-3B7B-3EDABEBD1ACF}"/>
              </a:ext>
            </a:extLst>
          </p:cNvPr>
          <p:cNvSpPr>
            <a:spLocks noGrp="1"/>
          </p:cNvSpPr>
          <p:nvPr>
            <p:ph type="body" sz="quarter" idx="13"/>
          </p:nvPr>
        </p:nvSpPr>
        <p:spPr>
          <a:xfrm>
            <a:off x="540000" y="1908901"/>
            <a:ext cx="751771" cy="2251001"/>
          </a:xfrm>
        </p:spPr>
        <p:txBody>
          <a:bodyPr/>
          <a:lstStyle/>
          <a:p>
            <a:r>
              <a:rPr lang="en-AU" dirty="0">
                <a:solidFill>
                  <a:schemeClr val="accent3"/>
                </a:solidFill>
              </a:rPr>
              <a:t>01</a:t>
            </a:r>
            <a:br>
              <a:rPr lang="en-AU" dirty="0">
                <a:solidFill>
                  <a:schemeClr val="accent3"/>
                </a:solidFill>
              </a:rPr>
            </a:br>
            <a:br>
              <a:rPr lang="en-AU" dirty="0">
                <a:solidFill>
                  <a:schemeClr val="accent3"/>
                </a:solidFill>
              </a:rPr>
            </a:br>
            <a:endParaRPr lang="en-AU" dirty="0">
              <a:solidFill>
                <a:schemeClr val="accent3"/>
              </a:solidFill>
            </a:endParaRPr>
          </a:p>
          <a:p>
            <a:br>
              <a:rPr lang="en-AU" dirty="0">
                <a:solidFill>
                  <a:schemeClr val="accent3"/>
                </a:solidFill>
              </a:rPr>
            </a:br>
            <a:r>
              <a:rPr lang="en-AU" dirty="0">
                <a:solidFill>
                  <a:schemeClr val="accent3"/>
                </a:solidFill>
              </a:rPr>
              <a:t>03</a:t>
            </a:r>
          </a:p>
        </p:txBody>
      </p:sp>
      <p:sp>
        <p:nvSpPr>
          <p:cNvPr id="3" name="Text Placeholder 2">
            <a:extLst>
              <a:ext uri="{FF2B5EF4-FFF2-40B4-BE49-F238E27FC236}">
                <a16:creationId xmlns:a16="http://schemas.microsoft.com/office/drawing/2014/main" id="{356A9738-1017-568F-3ABC-F8FC96AF68AC}"/>
              </a:ext>
            </a:extLst>
          </p:cNvPr>
          <p:cNvSpPr>
            <a:spLocks noGrp="1"/>
          </p:cNvSpPr>
          <p:nvPr>
            <p:ph type="body" sz="quarter" idx="14"/>
          </p:nvPr>
        </p:nvSpPr>
        <p:spPr>
          <a:xfrm>
            <a:off x="1045966" y="1908900"/>
            <a:ext cx="3946941" cy="3174331"/>
          </a:xfrm>
        </p:spPr>
        <p:txBody>
          <a:bodyPr/>
          <a:lstStyle/>
          <a:p>
            <a:r>
              <a:rPr lang="en-AU" b="1" dirty="0"/>
              <a:t>Scale cloud-native apps and accelerate app modernisation</a:t>
            </a:r>
            <a:br>
              <a:rPr lang="en-AU" dirty="0"/>
            </a:br>
            <a:r>
              <a:rPr lang="en-AU" dirty="0"/>
              <a:t>Speaker</a:t>
            </a:r>
          </a:p>
          <a:p>
            <a:endParaRPr lang="en-AU" dirty="0"/>
          </a:p>
          <a:p>
            <a:r>
              <a:rPr lang="en-AU" b="1" dirty="0"/>
              <a:t>Innovate with collaborative apps </a:t>
            </a:r>
            <a:br>
              <a:rPr lang="en-AU" b="1" dirty="0"/>
            </a:br>
            <a:r>
              <a:rPr lang="en-AU" b="1" dirty="0"/>
              <a:t>and low code</a:t>
            </a:r>
            <a:br>
              <a:rPr lang="en-AU" dirty="0"/>
            </a:br>
            <a:r>
              <a:rPr lang="en-AU" dirty="0"/>
              <a:t>Speaker</a:t>
            </a:r>
          </a:p>
        </p:txBody>
      </p:sp>
      <p:sp>
        <p:nvSpPr>
          <p:cNvPr id="4" name="Text Placeholder 3">
            <a:extLst>
              <a:ext uri="{FF2B5EF4-FFF2-40B4-BE49-F238E27FC236}">
                <a16:creationId xmlns:a16="http://schemas.microsoft.com/office/drawing/2014/main" id="{FEA5B44D-9B9D-E750-4F98-58F8AE292F13}"/>
              </a:ext>
            </a:extLst>
          </p:cNvPr>
          <p:cNvSpPr>
            <a:spLocks noGrp="1"/>
          </p:cNvSpPr>
          <p:nvPr>
            <p:ph type="body" sz="quarter" idx="15"/>
          </p:nvPr>
        </p:nvSpPr>
        <p:spPr>
          <a:xfrm>
            <a:off x="5238713" y="1908901"/>
            <a:ext cx="751771" cy="1327671"/>
          </a:xfrm>
        </p:spPr>
        <p:txBody>
          <a:bodyPr/>
          <a:lstStyle/>
          <a:p>
            <a:r>
              <a:rPr lang="en-AU" dirty="0">
                <a:solidFill>
                  <a:schemeClr val="accent3"/>
                </a:solidFill>
              </a:rPr>
              <a:t>02</a:t>
            </a:r>
          </a:p>
          <a:p>
            <a:endParaRPr lang="en-AU" dirty="0">
              <a:solidFill>
                <a:schemeClr val="accent3"/>
              </a:solidFill>
            </a:endParaRPr>
          </a:p>
          <a:p>
            <a:endParaRPr lang="en-AU" dirty="0">
              <a:solidFill>
                <a:schemeClr val="accent3"/>
              </a:solidFill>
            </a:endParaRPr>
          </a:p>
        </p:txBody>
      </p:sp>
      <p:sp>
        <p:nvSpPr>
          <p:cNvPr id="5" name="Text Placeholder 4">
            <a:extLst>
              <a:ext uri="{FF2B5EF4-FFF2-40B4-BE49-F238E27FC236}">
                <a16:creationId xmlns:a16="http://schemas.microsoft.com/office/drawing/2014/main" id="{93A1F770-3212-EE08-2215-4DE931E18D34}"/>
              </a:ext>
            </a:extLst>
          </p:cNvPr>
          <p:cNvSpPr>
            <a:spLocks noGrp="1"/>
          </p:cNvSpPr>
          <p:nvPr>
            <p:ph type="body" sz="quarter" idx="16"/>
          </p:nvPr>
        </p:nvSpPr>
        <p:spPr>
          <a:xfrm>
            <a:off x="5793840" y="1908900"/>
            <a:ext cx="4900219" cy="2251001"/>
          </a:xfrm>
        </p:spPr>
        <p:txBody>
          <a:bodyPr/>
          <a:lstStyle/>
          <a:p>
            <a:r>
              <a:rPr lang="en-AU" b="1" dirty="0"/>
              <a:t>Rapidly code, test, and ship from </a:t>
            </a:r>
            <a:br>
              <a:rPr lang="en-AU" b="1" dirty="0"/>
            </a:br>
            <a:r>
              <a:rPr lang="en-AU" b="1" dirty="0"/>
              <a:t>secure cloud developer environments</a:t>
            </a:r>
            <a:br>
              <a:rPr lang="en-AU" dirty="0"/>
            </a:br>
            <a:r>
              <a:rPr lang="en-AU" dirty="0"/>
              <a:t>Speaker</a:t>
            </a:r>
            <a:br>
              <a:rPr lang="en-AU" dirty="0"/>
            </a:br>
            <a:br>
              <a:rPr lang="en-AU" dirty="0"/>
            </a:br>
            <a:endParaRPr lang="en-AU" dirty="0"/>
          </a:p>
        </p:txBody>
      </p:sp>
      <p:sp>
        <p:nvSpPr>
          <p:cNvPr id="7" name="Title 6">
            <a:extLst>
              <a:ext uri="{FF2B5EF4-FFF2-40B4-BE49-F238E27FC236}">
                <a16:creationId xmlns:a16="http://schemas.microsoft.com/office/drawing/2014/main" id="{9716BFD6-BA5D-1DD7-D4CF-467ECCCCC3AA}"/>
              </a:ext>
            </a:extLst>
          </p:cNvPr>
          <p:cNvSpPr>
            <a:spLocks noGrp="1"/>
          </p:cNvSpPr>
          <p:nvPr>
            <p:ph type="title"/>
          </p:nvPr>
        </p:nvSpPr>
        <p:spPr/>
        <p:txBody>
          <a:bodyPr/>
          <a:lstStyle/>
          <a:p>
            <a:r>
              <a:rPr lang="en-AU"/>
              <a:t>Agenda</a:t>
            </a:r>
          </a:p>
        </p:txBody>
      </p:sp>
    </p:spTree>
    <p:extLst>
      <p:ext uri="{BB962C8B-B14F-4D97-AF65-F5344CB8AC3E}">
        <p14:creationId xmlns:p14="http://schemas.microsoft.com/office/powerpoint/2010/main" val="98994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fade">
                                      <p:cBhvr>
                                        <p:cTn id="10" dur="500"/>
                                        <p:tgtEl>
                                          <p:spTgt spid="2">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500"/>
                                        <p:tgtEl>
                                          <p:spTgt spid="3">
                                            <p:txEl>
                                              <p:pRg st="2" end="2"/>
                                            </p:txEl>
                                          </p:spTgt>
                                        </p:tgtEl>
                                      </p:cBhvr>
                                    </p:animEffect>
                                  </p:childTnLst>
                                </p:cTn>
                              </p:par>
                              <p:par>
                                <p:cTn id="19" presetID="10" presetClass="entr" presetSubtype="0" fill="hold" grpId="0" nodeType="withEffect">
                                  <p:stCondLst>
                                    <p:cond delay="250"/>
                                  </p:stCondLst>
                                  <p:childTnLst>
                                    <p:set>
                                      <p:cBhvr>
                                        <p:cTn id="20" dur="1" fill="hold">
                                          <p:stCondLst>
                                            <p:cond delay="0"/>
                                          </p:stCondLst>
                                        </p:cTn>
                                        <p:tgtEl>
                                          <p:spTgt spid="4">
                                            <p:txEl>
                                              <p:pRg st="0" end="0"/>
                                            </p:txEl>
                                          </p:spTgt>
                                        </p:tgtEl>
                                        <p:attrNameLst>
                                          <p:attrName>style.visibility</p:attrName>
                                        </p:attrNameLst>
                                      </p:cBhvr>
                                      <p:to>
                                        <p:strVal val="visible"/>
                                      </p:to>
                                    </p:set>
                                    <p:animEffect transition="in" filter="fade">
                                      <p:cBhvr>
                                        <p:cTn id="21" dur="500"/>
                                        <p:tgtEl>
                                          <p:spTgt spid="4">
                                            <p:txEl>
                                              <p:pRg st="0" end="0"/>
                                            </p:txEl>
                                          </p:spTgt>
                                        </p:tgtEl>
                                      </p:cBhvr>
                                    </p:animEffect>
                                  </p:childTnLst>
                                </p:cTn>
                              </p:par>
                              <p:par>
                                <p:cTn id="22" presetID="10" presetClass="entr" presetSubtype="0" fill="hold" grpId="0" nodeType="withEffect">
                                  <p:stCondLst>
                                    <p:cond delay="250"/>
                                  </p:stCondLst>
                                  <p:childTnLst>
                                    <p:set>
                                      <p:cBhvr>
                                        <p:cTn id="23" dur="1" fill="hold">
                                          <p:stCondLst>
                                            <p:cond delay="0"/>
                                          </p:stCondLst>
                                        </p:cTn>
                                        <p:tgtEl>
                                          <p:spTgt spid="5">
                                            <p:txEl>
                                              <p:pRg st="0" end="0"/>
                                            </p:txEl>
                                          </p:spTgt>
                                        </p:tgtEl>
                                        <p:attrNameLst>
                                          <p:attrName>style.visibility</p:attrName>
                                        </p:attrNameLst>
                                      </p:cBhvr>
                                      <p:to>
                                        <p:strVal val="visible"/>
                                      </p:to>
                                    </p:set>
                                    <p:animEffect transition="in" filter="fade">
                                      <p:cBhvr>
                                        <p:cTn id="24"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3" grpId="0" build="p"/>
      <p:bldP spid="4" grpId="0" build="p"/>
      <p:bldP spid="5"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4423123-C023-009B-0E75-574E5F5EBF8D}"/>
              </a:ext>
            </a:extLst>
          </p:cNvPr>
          <p:cNvSpPr>
            <a:spLocks noGrp="1"/>
          </p:cNvSpPr>
          <p:nvPr>
            <p:ph type="body" sz="quarter" idx="16"/>
          </p:nvPr>
        </p:nvSpPr>
        <p:spPr/>
        <p:txBody>
          <a:bodyPr/>
          <a:lstStyle/>
          <a:p>
            <a:r>
              <a:rPr lang="en-AU" dirty="0"/>
              <a:t>MC’s highlight</a:t>
            </a:r>
          </a:p>
        </p:txBody>
      </p:sp>
      <p:sp>
        <p:nvSpPr>
          <p:cNvPr id="9" name="Text Placeholder 8">
            <a:extLst>
              <a:ext uri="{FF2B5EF4-FFF2-40B4-BE49-F238E27FC236}">
                <a16:creationId xmlns:a16="http://schemas.microsoft.com/office/drawing/2014/main" id="{8300F3AE-ED92-C629-63D6-88CD59B0FCE1}"/>
              </a:ext>
            </a:extLst>
          </p:cNvPr>
          <p:cNvSpPr>
            <a:spLocks noGrp="1"/>
          </p:cNvSpPr>
          <p:nvPr>
            <p:ph type="body" sz="quarter" idx="14"/>
          </p:nvPr>
        </p:nvSpPr>
        <p:spPr/>
        <p:txBody>
          <a:bodyPr/>
          <a:lstStyle/>
          <a:p>
            <a:r>
              <a:rPr lang="en-AU"/>
              <a:t>Stick around!</a:t>
            </a:r>
          </a:p>
        </p:txBody>
      </p:sp>
    </p:spTree>
    <p:extLst>
      <p:ext uri="{BB962C8B-B14F-4D97-AF65-F5344CB8AC3E}">
        <p14:creationId xmlns:p14="http://schemas.microsoft.com/office/powerpoint/2010/main" val="2361699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Purple">
  <a:themeElements>
    <a:clrScheme name="Microsoft Build">
      <a:dk1>
        <a:srgbClr val="000000"/>
      </a:dk1>
      <a:lt1>
        <a:srgbClr val="FFFFFF"/>
      </a:lt1>
      <a:dk2>
        <a:srgbClr val="000000"/>
      </a:dk2>
      <a:lt2>
        <a:srgbClr val="B1B3B3"/>
      </a:lt2>
      <a:accent1>
        <a:srgbClr val="8661C5"/>
      </a:accent1>
      <a:accent2>
        <a:srgbClr val="463668"/>
      </a:accent2>
      <a:accent3>
        <a:srgbClr val="C73ECC"/>
      </a:accent3>
      <a:accent4>
        <a:srgbClr val="702573"/>
      </a:accent4>
      <a:accent5>
        <a:srgbClr val="0078D4"/>
      </a:accent5>
      <a:accent6>
        <a:srgbClr val="2A446F"/>
      </a:accent6>
      <a:hlink>
        <a:srgbClr val="FFB900"/>
      </a:hlink>
      <a:folHlink>
        <a:srgbClr val="FFB900"/>
      </a:folHlink>
    </a:clrScheme>
    <a:fontScheme name="MS ANZready 2021">
      <a:majorFont>
        <a:latin typeface="Segoe UI Semi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SFT_BUILD_Magenta_Template" id="{C8047D3D-E095-40D7-9C81-E881CD32ECCB}" vid="{4A606D8C-ECC4-47F4-A625-20FDF9032D85}"/>
    </a:ext>
  </a:extLst>
</a:theme>
</file>

<file path=ppt/theme/theme2.xml><?xml version="1.0" encoding="utf-8"?>
<a:theme xmlns:a="http://schemas.openxmlformats.org/drawingml/2006/main" name="Blue">
  <a:themeElements>
    <a:clrScheme name="Microsoft Build">
      <a:dk1>
        <a:srgbClr val="000000"/>
      </a:dk1>
      <a:lt1>
        <a:srgbClr val="FFFFFF"/>
      </a:lt1>
      <a:dk2>
        <a:srgbClr val="000000"/>
      </a:dk2>
      <a:lt2>
        <a:srgbClr val="B1B3B3"/>
      </a:lt2>
      <a:accent1>
        <a:srgbClr val="8661C5"/>
      </a:accent1>
      <a:accent2>
        <a:srgbClr val="463668"/>
      </a:accent2>
      <a:accent3>
        <a:srgbClr val="C73ECC"/>
      </a:accent3>
      <a:accent4>
        <a:srgbClr val="702573"/>
      </a:accent4>
      <a:accent5>
        <a:srgbClr val="0078D4"/>
      </a:accent5>
      <a:accent6>
        <a:srgbClr val="2A446F"/>
      </a:accent6>
      <a:hlink>
        <a:srgbClr val="FFB900"/>
      </a:hlink>
      <a:folHlink>
        <a:srgbClr val="FFB900"/>
      </a:folHlink>
    </a:clrScheme>
    <a:fontScheme name="MS ANZready 2021">
      <a:majorFont>
        <a:latin typeface="Segoe UI Semi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SFT_BUILD_Magenta_Template" id="{C8047D3D-E095-40D7-9C81-E881CD32ECCB}" vid="{9523BC62-4AB8-4D76-8587-DDC87023D46A}"/>
    </a:ext>
  </a:extLst>
</a:theme>
</file>

<file path=ppt/theme/theme3.xml><?xml version="1.0" encoding="utf-8"?>
<a:theme xmlns:a="http://schemas.openxmlformats.org/drawingml/2006/main" name="Magenta">
  <a:themeElements>
    <a:clrScheme name="Microsoft Build">
      <a:dk1>
        <a:srgbClr val="000000"/>
      </a:dk1>
      <a:lt1>
        <a:srgbClr val="FFFFFF"/>
      </a:lt1>
      <a:dk2>
        <a:srgbClr val="000000"/>
      </a:dk2>
      <a:lt2>
        <a:srgbClr val="B1B3B3"/>
      </a:lt2>
      <a:accent1>
        <a:srgbClr val="8661C5"/>
      </a:accent1>
      <a:accent2>
        <a:srgbClr val="463668"/>
      </a:accent2>
      <a:accent3>
        <a:srgbClr val="C73ECC"/>
      </a:accent3>
      <a:accent4>
        <a:srgbClr val="702573"/>
      </a:accent4>
      <a:accent5>
        <a:srgbClr val="0078D4"/>
      </a:accent5>
      <a:accent6>
        <a:srgbClr val="2A446F"/>
      </a:accent6>
      <a:hlink>
        <a:srgbClr val="FFB900"/>
      </a:hlink>
      <a:folHlink>
        <a:srgbClr val="FFB900"/>
      </a:folHlink>
    </a:clrScheme>
    <a:fontScheme name="MS ANZready 2021">
      <a:majorFont>
        <a:latin typeface="Segoe UI Semi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SFT_BUILD_Magenta_Template" id="{C8047D3D-E095-40D7-9C81-E881CD32ECCB}" vid="{40FF9DBF-A8FE-439B-B670-E31D26C0560E}"/>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2583515e-e320-4fa7-963a-64c5c065356c" xsi:nil="true"/>
    <lcf76f155ced4ddcb4097134ff3c332f xmlns="8e93d805-a132-4a15-8b98-546c31d7d994">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E548DCB7013AC43AEFDE5802478BAB9" ma:contentTypeVersion="15" ma:contentTypeDescription="Create a new document." ma:contentTypeScope="" ma:versionID="f426b9984645d984c23777980b4a2e7a">
  <xsd:schema xmlns:xsd="http://www.w3.org/2001/XMLSchema" xmlns:xs="http://www.w3.org/2001/XMLSchema" xmlns:p="http://schemas.microsoft.com/office/2006/metadata/properties" xmlns:ns2="8e93d805-a132-4a15-8b98-546c31d7d994" xmlns:ns3="2583515e-e320-4fa7-963a-64c5c065356c" targetNamespace="http://schemas.microsoft.com/office/2006/metadata/properties" ma:root="true" ma:fieldsID="e4712f7c3afa8cd8c4a7cc0020bd2a1c" ns2:_="" ns3:_="">
    <xsd:import namespace="8e93d805-a132-4a15-8b98-546c31d7d994"/>
    <xsd:import namespace="2583515e-e320-4fa7-963a-64c5c065356c"/>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e93d805-a132-4a15-8b98-546c31d7d99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2583515e-e320-4fa7-963a-64c5c065356c"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cbcc6464-ece3-4a88-a554-50eeea4c8362}" ma:internalName="TaxCatchAll" ma:showField="CatchAllData" ma:web="2583515e-e320-4fa7-963a-64c5c065356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48FE5C3-071A-464A-820B-3C1E7F1E0175}">
  <ds:schemaRefs>
    <ds:schemaRef ds:uri="http://schemas.microsoft.com/office/infopath/2007/PartnerControls"/>
    <ds:schemaRef ds:uri="http://purl.org/dc/elements/1.1/"/>
    <ds:schemaRef ds:uri="http://purl.org/dc/dcmitype/"/>
    <ds:schemaRef ds:uri="http://schemas.microsoft.com/office/2006/documentManagement/types"/>
    <ds:schemaRef ds:uri="http://purl.org/dc/terms/"/>
    <ds:schemaRef ds:uri="8e93d805-a132-4a15-8b98-546c31d7d994"/>
    <ds:schemaRef ds:uri="http://schemas.microsoft.com/office/2006/metadata/properties"/>
    <ds:schemaRef ds:uri="http://schemas.openxmlformats.org/package/2006/metadata/core-properties"/>
    <ds:schemaRef ds:uri="2583515e-e320-4fa7-963a-64c5c065356c"/>
    <ds:schemaRef ds:uri="http://www.w3.org/XML/1998/namespace"/>
  </ds:schemaRefs>
</ds:datastoreItem>
</file>

<file path=customXml/itemProps2.xml><?xml version="1.0" encoding="utf-8"?>
<ds:datastoreItem xmlns:ds="http://schemas.openxmlformats.org/officeDocument/2006/customXml" ds:itemID="{9E4A4D89-5BB4-4203-8BB4-764BB5353FA8}">
  <ds:schemaRefs>
    <ds:schemaRef ds:uri="http://schemas.microsoft.com/sharepoint/v3/contenttype/forms"/>
  </ds:schemaRefs>
</ds:datastoreItem>
</file>

<file path=customXml/itemProps3.xml><?xml version="1.0" encoding="utf-8"?>
<ds:datastoreItem xmlns:ds="http://schemas.openxmlformats.org/officeDocument/2006/customXml" ds:itemID="{D470383E-0FD0-4E03-8883-F7F2AD579DB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e93d805-a132-4a15-8b98-546c31d7d994"/>
    <ds:schemaRef ds:uri="2583515e-e320-4fa7-963a-64c5c065356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MSFT_BUILD_Magenta_Template (1)</Template>
  <TotalTime>41</TotalTime>
  <Words>832</Words>
  <Application>Microsoft Office PowerPoint</Application>
  <PresentationFormat>Widescreen</PresentationFormat>
  <Paragraphs>85</Paragraphs>
  <Slides>11</Slides>
  <Notes>10</Notes>
  <HiddenSlides>1</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11</vt:i4>
      </vt:variant>
    </vt:vector>
  </HeadingPairs>
  <TitlesOfParts>
    <vt:vector size="20" baseType="lpstr">
      <vt:lpstr>Arial</vt:lpstr>
      <vt:lpstr>Calibri</vt:lpstr>
      <vt:lpstr>Segoe UI</vt:lpstr>
      <vt:lpstr>Segoe UI Semibold</vt:lpstr>
      <vt:lpstr>Segoe UI Semilight</vt:lpstr>
      <vt:lpstr>Times New Roman</vt:lpstr>
      <vt:lpstr>Purple</vt:lpstr>
      <vt:lpstr>Blue</vt:lpstr>
      <vt:lpstr>Magenta</vt:lpstr>
      <vt:lpstr>PowerPoint Presentation</vt:lpstr>
      <vt:lpstr>PowerPoint Presentation</vt:lpstr>
      <vt:lpstr>PowerPoint Presentation</vt:lpstr>
      <vt:lpstr>PowerPoint Presentation</vt:lpstr>
      <vt:lpstr>PowerPoint Presentation</vt:lpstr>
      <vt:lpstr>Microsoft Build 2022 key themes </vt:lpstr>
      <vt:lpstr>Microsoft Build 2022 key themes  </vt:lpstr>
      <vt:lpstr>Agenda</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Jasmine Phung</dc:creator>
  <cp:keywords/>
  <dc:description/>
  <cp:lastModifiedBy>Simon Waight</cp:lastModifiedBy>
  <cp:revision>11</cp:revision>
  <dcterms:created xsi:type="dcterms:W3CDTF">2022-05-20T06:18:57Z</dcterms:created>
  <dcterms:modified xsi:type="dcterms:W3CDTF">2022-06-03T02:37:05Z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0x0101009E548DCB7013AC43AEFDE5802478BAB9</vt:lpwstr>
  </property>
  <property fmtid="{D5CDD505-2E9C-101B-9397-08002B2CF9AE}" pid="3" name="MediaServiceImageTags">
    <vt:lpwstr/>
  </property>
</Properties>
</file>

<file path=docProps/thumbnail.jpeg>
</file>